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9"/>
  </p:normalViewPr>
  <p:slideViewPr>
    <p:cSldViewPr snapToGrid="0" snapToObjects="1">
      <p:cViewPr varScale="1">
        <p:scale>
          <a:sx n="97" d="100"/>
          <a:sy n="97" d="100"/>
        </p:scale>
        <p:origin x="10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318C-1AFB-854E-A233-A4BB87CE5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0A2D26-AE9E-7047-83B1-1C17466EE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DCC07-1062-1941-8E21-B156B9025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50FC-5479-3F48-B79A-1406899547EA}" type="datetimeFigureOut">
              <a:rPr lang="en-US" smtClean="0"/>
              <a:t>4/10/22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E148C-BECE-284E-9C7A-62877EBF0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21248-807A-4C41-9A3F-46447025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E7D8-F311-8544-86F3-E7EF24B1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2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0326E-B040-6C4F-ADCE-AF1195F14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B39BB-7820-9E43-A0F2-6D86D2092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EFB98-7E73-4A4F-BD10-A953CECE2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50FC-5479-3F48-B79A-1406899547EA}" type="datetimeFigureOut">
              <a:rPr lang="en-US" smtClean="0"/>
              <a:t>4/10/22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932E3-7DC1-8A49-84B1-5EE4088DB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2E672-D6B8-084C-B4F6-76213D111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E7D8-F311-8544-86F3-E7EF24B1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B72E76-4A80-7248-B442-C97A52A39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389874-55C7-ED4F-B0B6-3E206501C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B6D89-2177-3449-9910-A1B5DE4E0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50FC-5479-3F48-B79A-1406899547EA}" type="datetimeFigureOut">
              <a:rPr lang="en-US" smtClean="0"/>
              <a:t>4/10/22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5CA42-424A-664B-8CCE-0EFF25964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96994-3C6F-EE41-AE61-9971CE8F5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E7D8-F311-8544-86F3-E7EF24B1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3B781-55B7-6747-A58A-F1C8F4FA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15E6F-C9CB-3641-9E60-1E11ED639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FC923-9E5D-654A-A884-D0DEDEC71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50FC-5479-3F48-B79A-1406899547EA}" type="datetimeFigureOut">
              <a:rPr lang="en-US" smtClean="0"/>
              <a:t>4/10/22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F1118-DA07-5F40-AB87-606E647E9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3FE6A-1B2D-6149-8566-4169E3CE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E7D8-F311-8544-86F3-E7EF24B1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6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6749B-D2CE-4E4C-B927-9A0064694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8740A-DD9E-EB41-BFAF-FBA2A5877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6CBF9-2F03-D441-B81C-B84F411E7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50FC-5479-3F48-B79A-1406899547EA}" type="datetimeFigureOut">
              <a:rPr lang="en-US" smtClean="0"/>
              <a:t>4/10/22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2A4A6-8647-1240-88E7-97FA2E3BA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71596-A880-B248-868E-A92B5220E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E7D8-F311-8544-86F3-E7EF24B1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1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D70D8-605B-854B-B0A7-510F65D4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D0089-0FE6-F84B-AA77-211C2AE06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7F9A8-C641-844F-BC31-A33C29F82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9BB94-DFDA-404C-B407-70B28FEA3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50FC-5479-3F48-B79A-1406899547EA}" type="datetimeFigureOut">
              <a:rPr lang="en-US" smtClean="0"/>
              <a:t>4/10/22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FA698-97AD-4846-AED6-9BA173EC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41FC2-086B-344C-B0A0-AAB34171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E7D8-F311-8544-86F3-E7EF24B1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7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ADD02-B371-704C-B106-5AF62A62A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DEE54-92AF-DD4D-AA66-919991D1E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D6FA98-E16D-814A-B5D2-8C20867EC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94BB86-84A6-8D45-A372-BD1BA88F5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851ABB-584B-E74E-8DD0-0C7D2B9483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E41E06-D3A9-7644-BCA0-169DB1104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50FC-5479-3F48-B79A-1406899547EA}" type="datetimeFigureOut">
              <a:rPr lang="en-US" smtClean="0"/>
              <a:t>4/10/22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75F340-50EA-8644-A31E-A89098A05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41E043-2DA6-5E45-BCE6-19BA5F7C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E7D8-F311-8544-86F3-E7EF24B1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1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CE71-1592-DC46-8BE3-DCA4D7376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C6307D-533F-604B-B9EB-688526C25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50FC-5479-3F48-B79A-1406899547EA}" type="datetimeFigureOut">
              <a:rPr lang="en-US" smtClean="0"/>
              <a:t>4/10/22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434A77-144F-AD40-A7CF-BCBA6193A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2F36B5-AAC6-744E-8D80-E223759F4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E7D8-F311-8544-86F3-E7EF24B1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1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ACAAF4-8E05-2744-BA4D-8FD8258D0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50FC-5479-3F48-B79A-1406899547EA}" type="datetimeFigureOut">
              <a:rPr lang="en-US" smtClean="0"/>
              <a:t>4/10/22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0740DB-B95B-0A4F-8B18-9D51C4D5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0EA49-DDC7-964B-8550-E7EFEA82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E7D8-F311-8544-86F3-E7EF24B1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0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293D-F405-2B40-8BE5-65F5DBF2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6FD30-9ED6-EC49-B108-7E3DAA6ED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C4974-2FB3-4842-BAB6-21CDD4C9C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C279E-715B-AE4C-943B-7A6A0A9FC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50FC-5479-3F48-B79A-1406899547EA}" type="datetimeFigureOut">
              <a:rPr lang="en-US" smtClean="0"/>
              <a:t>4/10/22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DFCD6-8E5B-FE49-A17D-ADE41EAE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EBBB5-1F74-2342-8DBC-AF86B47E9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E7D8-F311-8544-86F3-E7EF24B1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7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9D914-A511-F54A-8743-F2490DA6C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DFCBD4-D08E-E842-AE72-7D24C8DDCA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430B7-4E58-834E-AD74-AC12AE357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4B1E6-E3F6-0E41-96B5-6E513BDD6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50FC-5479-3F48-B79A-1406899547EA}" type="datetimeFigureOut">
              <a:rPr lang="en-US" smtClean="0"/>
              <a:t>4/10/22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E1BA2-0C8D-604D-85FB-704B2B976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2BB73-DE04-F744-BC37-E4BA456B5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E7D8-F311-8544-86F3-E7EF24B1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5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9CB330-C481-0245-9936-7B1685B0F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7CD75-D7E0-354A-A885-1FF59FEB5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F7657-5835-C946-B5F4-B2C263EA27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350FC-5479-3F48-B79A-1406899547EA}" type="datetimeFigureOut">
              <a:rPr lang="en-US" smtClean="0"/>
              <a:t>4/10/22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A31E3-1E0E-A349-B823-D92CA1374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179D6-BCAB-6140-8898-9DAA8CDEF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AE7D8-F311-8544-86F3-E7EF24B1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1BA6B4B-6F5A-AD4B-90AC-6CAC76602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" y="0"/>
            <a:ext cx="12053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8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87CEF95-74D1-7747-AED8-C122D94DE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" y="0"/>
            <a:ext cx="12053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37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AB2164E-B5F7-6941-A129-04DAB7E33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" y="0"/>
            <a:ext cx="12053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2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89C7E43-B999-B548-A7AA-762EB5CE0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" y="0"/>
            <a:ext cx="12053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1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45D9E6D7-F9DE-8942-8509-97D7D275F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" y="0"/>
            <a:ext cx="12053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47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46A0DDA-6367-274D-BA2B-AD6CB43D4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" y="0"/>
            <a:ext cx="12053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16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ttle, screenshot&#10;&#10;Description automatically generated">
            <a:extLst>
              <a:ext uri="{FF2B5EF4-FFF2-40B4-BE49-F238E27FC236}">
                <a16:creationId xmlns:a16="http://schemas.microsoft.com/office/drawing/2014/main" id="{40242D09-223B-CC42-A529-5CD4DABAE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" y="0"/>
            <a:ext cx="12053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50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FE3B433-1263-ED43-B495-3E28EEF0A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" y="0"/>
            <a:ext cx="12053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2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ttle, phone, screenshot&#10;&#10;Description automatically generated">
            <a:extLst>
              <a:ext uri="{FF2B5EF4-FFF2-40B4-BE49-F238E27FC236}">
                <a16:creationId xmlns:a16="http://schemas.microsoft.com/office/drawing/2014/main" id="{FCEFF79D-0C4E-0F41-9835-F060D2DCC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" y="0"/>
            <a:ext cx="12053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41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Liesel Schwarz</dc:creator>
  <cp:lastModifiedBy>Liesel Schwarz</cp:lastModifiedBy>
  <cp:revision>1</cp:revision>
  <dcterms:created xsi:type="dcterms:W3CDTF">2022-04-10T23:15:55Z</dcterms:created>
  <dcterms:modified xsi:type="dcterms:W3CDTF">2022-04-10T23:17:28Z</dcterms:modified>
</cp:coreProperties>
</file>