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2.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7" r:id="rId2"/>
    <p:sldMasterId id="2147483742" r:id="rId3"/>
  </p:sldMasterIdLst>
  <p:notesMasterIdLst>
    <p:notesMasterId r:id="rId66"/>
  </p:notesMasterIdLst>
  <p:sldIdLst>
    <p:sldId id="357" r:id="rId4"/>
    <p:sldId id="356" r:id="rId5"/>
    <p:sldId id="398" r:id="rId6"/>
    <p:sldId id="400" r:id="rId7"/>
    <p:sldId id="399" r:id="rId8"/>
    <p:sldId id="401" r:id="rId9"/>
    <p:sldId id="384" r:id="rId10"/>
    <p:sldId id="362" r:id="rId11"/>
    <p:sldId id="309" r:id="rId12"/>
    <p:sldId id="313" r:id="rId13"/>
    <p:sldId id="310" r:id="rId14"/>
    <p:sldId id="383" r:id="rId15"/>
    <p:sldId id="402" r:id="rId16"/>
    <p:sldId id="403" r:id="rId17"/>
    <p:sldId id="404" r:id="rId18"/>
    <p:sldId id="406" r:id="rId19"/>
    <p:sldId id="405" r:id="rId20"/>
    <p:sldId id="407" r:id="rId21"/>
    <p:sldId id="307" r:id="rId22"/>
    <p:sldId id="363" r:id="rId23"/>
    <p:sldId id="424" r:id="rId24"/>
    <p:sldId id="394" r:id="rId25"/>
    <p:sldId id="395" r:id="rId26"/>
    <p:sldId id="360" r:id="rId27"/>
    <p:sldId id="364" r:id="rId28"/>
    <p:sldId id="305" r:id="rId29"/>
    <p:sldId id="385" r:id="rId30"/>
    <p:sldId id="439" r:id="rId31"/>
    <p:sldId id="368" r:id="rId32"/>
    <p:sldId id="539" r:id="rId33"/>
    <p:sldId id="540" r:id="rId34"/>
    <p:sldId id="541" r:id="rId35"/>
    <p:sldId id="411" r:id="rId36"/>
    <p:sldId id="412" r:id="rId37"/>
    <p:sldId id="386" r:id="rId38"/>
    <p:sldId id="373" r:id="rId39"/>
    <p:sldId id="413" r:id="rId40"/>
    <p:sldId id="414" r:id="rId41"/>
    <p:sldId id="372" r:id="rId42"/>
    <p:sldId id="397" r:id="rId43"/>
    <p:sldId id="428" r:id="rId44"/>
    <p:sldId id="415" r:id="rId45"/>
    <p:sldId id="430" r:id="rId46"/>
    <p:sldId id="388" r:id="rId47"/>
    <p:sldId id="378" r:id="rId48"/>
    <p:sldId id="416" r:id="rId49"/>
    <p:sldId id="389" r:id="rId50"/>
    <p:sldId id="417" r:id="rId51"/>
    <p:sldId id="393" r:id="rId52"/>
    <p:sldId id="418" r:id="rId53"/>
    <p:sldId id="379" r:id="rId54"/>
    <p:sldId id="392" r:id="rId55"/>
    <p:sldId id="390" r:id="rId56"/>
    <p:sldId id="431" r:id="rId57"/>
    <p:sldId id="432" r:id="rId58"/>
    <p:sldId id="433" r:id="rId59"/>
    <p:sldId id="435" r:id="rId60"/>
    <p:sldId id="391" r:id="rId61"/>
    <p:sldId id="436" r:id="rId62"/>
    <p:sldId id="422" r:id="rId63"/>
    <p:sldId id="437" r:id="rId64"/>
    <p:sldId id="380" r:id="rId6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46" autoAdjust="0"/>
    <p:restoredTop sz="96287" autoAdjust="0"/>
  </p:normalViewPr>
  <p:slideViewPr>
    <p:cSldViewPr snapToGrid="0" showGuides="1">
      <p:cViewPr>
        <p:scale>
          <a:sx n="140" d="100"/>
          <a:sy n="140" d="100"/>
        </p:scale>
        <p:origin x="1008" y="-426"/>
      </p:cViewPr>
      <p:guideLst>
        <p:guide orient="horz" pos="408"/>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presProps" Target="pres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A136E2-7E62-403C-897E-EB853757C088}" type="doc">
      <dgm:prSet loTypeId="urn:microsoft.com/office/officeart/2005/8/layout/arrow3" loCatId="relationship" qsTypeId="urn:microsoft.com/office/officeart/2005/8/quickstyle/simple4" qsCatId="simple" csTypeId="urn:microsoft.com/office/officeart/2005/8/colors/accent3_2" csCatId="accent3" phldr="1"/>
      <dgm:spPr/>
      <dgm:t>
        <a:bodyPr/>
        <a:lstStyle/>
        <a:p>
          <a:endParaRPr lang="en-US"/>
        </a:p>
      </dgm:t>
    </dgm:pt>
    <dgm:pt modelId="{81D749DB-F184-4BAA-8466-137082B6EF83}">
      <dgm:prSet phldrT="[Text]"/>
      <dgm:spPr/>
      <dgm:t>
        <a:bodyPr/>
        <a:lstStyle/>
        <a:p>
          <a:r>
            <a:rPr lang="en-US" dirty="0"/>
            <a:t>Minimize Risks</a:t>
          </a:r>
        </a:p>
      </dgm:t>
    </dgm:pt>
    <dgm:pt modelId="{1CA51A03-F81C-4275-8CEB-9A9196754166}" type="parTrans" cxnId="{5D91AEF6-A0DA-4364-8A79-754A189F0150}">
      <dgm:prSet/>
      <dgm:spPr/>
      <dgm:t>
        <a:bodyPr/>
        <a:lstStyle/>
        <a:p>
          <a:endParaRPr lang="en-US"/>
        </a:p>
      </dgm:t>
    </dgm:pt>
    <dgm:pt modelId="{AB393588-4716-4D5B-830E-4B1751941EE9}" type="sibTrans" cxnId="{5D91AEF6-A0DA-4364-8A79-754A189F0150}">
      <dgm:prSet/>
      <dgm:spPr/>
      <dgm:t>
        <a:bodyPr/>
        <a:lstStyle/>
        <a:p>
          <a:endParaRPr lang="en-US"/>
        </a:p>
      </dgm:t>
    </dgm:pt>
    <dgm:pt modelId="{B829D0A8-17DE-4E4B-9740-EB6CC04C44E0}">
      <dgm:prSet phldrT="[Text]"/>
      <dgm:spPr/>
      <dgm:t>
        <a:bodyPr/>
        <a:lstStyle/>
        <a:p>
          <a:r>
            <a:rPr lang="en-US" dirty="0"/>
            <a:t>Maximize Benefits</a:t>
          </a:r>
        </a:p>
      </dgm:t>
    </dgm:pt>
    <dgm:pt modelId="{459D81BD-57D5-4496-A2B1-7A59DDF2E20C}" type="parTrans" cxnId="{7986EFCD-D678-49C3-B6D3-6D0E9349A949}">
      <dgm:prSet/>
      <dgm:spPr/>
      <dgm:t>
        <a:bodyPr/>
        <a:lstStyle/>
        <a:p>
          <a:endParaRPr lang="en-US"/>
        </a:p>
      </dgm:t>
    </dgm:pt>
    <dgm:pt modelId="{A8AF5D45-A5CE-49BA-B323-AE351FF7D324}" type="sibTrans" cxnId="{7986EFCD-D678-49C3-B6D3-6D0E9349A949}">
      <dgm:prSet/>
      <dgm:spPr/>
      <dgm:t>
        <a:bodyPr/>
        <a:lstStyle/>
        <a:p>
          <a:endParaRPr lang="en-US"/>
        </a:p>
      </dgm:t>
    </dgm:pt>
    <dgm:pt modelId="{D4580D2A-6034-47BC-B4F9-0C33E7F7496E}" type="pres">
      <dgm:prSet presAssocID="{0CA136E2-7E62-403C-897E-EB853757C088}" presName="compositeShape" presStyleCnt="0">
        <dgm:presLayoutVars>
          <dgm:chMax val="2"/>
          <dgm:dir/>
          <dgm:resizeHandles val="exact"/>
        </dgm:presLayoutVars>
      </dgm:prSet>
      <dgm:spPr/>
    </dgm:pt>
    <dgm:pt modelId="{F00362CE-BBFE-4E47-B8D6-0088647B0625}" type="pres">
      <dgm:prSet presAssocID="{0CA136E2-7E62-403C-897E-EB853757C088}" presName="divider" presStyleLbl="fgShp" presStyleIdx="0" presStyleCnt="1"/>
      <dgm:spPr/>
    </dgm:pt>
    <dgm:pt modelId="{C1F3DF4B-E684-4005-9D42-8D8D2D54667C}" type="pres">
      <dgm:prSet presAssocID="{81D749DB-F184-4BAA-8466-137082B6EF83}" presName="downArrow" presStyleLbl="node1" presStyleIdx="0" presStyleCnt="2"/>
      <dgm:spPr/>
    </dgm:pt>
    <dgm:pt modelId="{F061481A-3028-499C-ADA9-786FCBABD7CB}" type="pres">
      <dgm:prSet presAssocID="{81D749DB-F184-4BAA-8466-137082B6EF83}" presName="downArrowText" presStyleLbl="revTx" presStyleIdx="0" presStyleCnt="2">
        <dgm:presLayoutVars>
          <dgm:bulletEnabled val="1"/>
        </dgm:presLayoutVars>
      </dgm:prSet>
      <dgm:spPr/>
    </dgm:pt>
    <dgm:pt modelId="{920756C6-23B9-4A44-94EB-65CCAA818F52}" type="pres">
      <dgm:prSet presAssocID="{B829D0A8-17DE-4E4B-9740-EB6CC04C44E0}" presName="upArrow" presStyleLbl="node1" presStyleIdx="1" presStyleCnt="2"/>
      <dgm:spPr/>
    </dgm:pt>
    <dgm:pt modelId="{4FAF5DC8-9294-48E1-B6E5-87AC14AD3C8C}" type="pres">
      <dgm:prSet presAssocID="{B829D0A8-17DE-4E4B-9740-EB6CC04C44E0}" presName="upArrowText" presStyleLbl="revTx" presStyleIdx="1" presStyleCnt="2">
        <dgm:presLayoutVars>
          <dgm:bulletEnabled val="1"/>
        </dgm:presLayoutVars>
      </dgm:prSet>
      <dgm:spPr/>
    </dgm:pt>
  </dgm:ptLst>
  <dgm:cxnLst>
    <dgm:cxn modelId="{170E2A07-088F-474A-A16B-160F8209BBCB}" type="presOf" srcId="{0CA136E2-7E62-403C-897E-EB853757C088}" destId="{D4580D2A-6034-47BC-B4F9-0C33E7F7496E}" srcOrd="0" destOrd="0" presId="urn:microsoft.com/office/officeart/2005/8/layout/arrow3"/>
    <dgm:cxn modelId="{02B5AF9B-D17F-4428-92D9-1CB8336DAE3D}" type="presOf" srcId="{81D749DB-F184-4BAA-8466-137082B6EF83}" destId="{F061481A-3028-499C-ADA9-786FCBABD7CB}" srcOrd="0" destOrd="0" presId="urn:microsoft.com/office/officeart/2005/8/layout/arrow3"/>
    <dgm:cxn modelId="{821EF2C1-E58B-4E0D-A57B-F15C342527D8}" type="presOf" srcId="{B829D0A8-17DE-4E4B-9740-EB6CC04C44E0}" destId="{4FAF5DC8-9294-48E1-B6E5-87AC14AD3C8C}" srcOrd="0" destOrd="0" presId="urn:microsoft.com/office/officeart/2005/8/layout/arrow3"/>
    <dgm:cxn modelId="{7986EFCD-D678-49C3-B6D3-6D0E9349A949}" srcId="{0CA136E2-7E62-403C-897E-EB853757C088}" destId="{B829D0A8-17DE-4E4B-9740-EB6CC04C44E0}" srcOrd="1" destOrd="0" parTransId="{459D81BD-57D5-4496-A2B1-7A59DDF2E20C}" sibTransId="{A8AF5D45-A5CE-49BA-B323-AE351FF7D324}"/>
    <dgm:cxn modelId="{5D91AEF6-A0DA-4364-8A79-754A189F0150}" srcId="{0CA136E2-7E62-403C-897E-EB853757C088}" destId="{81D749DB-F184-4BAA-8466-137082B6EF83}" srcOrd="0" destOrd="0" parTransId="{1CA51A03-F81C-4275-8CEB-9A9196754166}" sibTransId="{AB393588-4716-4D5B-830E-4B1751941EE9}"/>
    <dgm:cxn modelId="{D3F1EEAE-41D1-40B0-8F6C-318BF9A3090E}" type="presParOf" srcId="{D4580D2A-6034-47BC-B4F9-0C33E7F7496E}" destId="{F00362CE-BBFE-4E47-B8D6-0088647B0625}" srcOrd="0" destOrd="0" presId="urn:microsoft.com/office/officeart/2005/8/layout/arrow3"/>
    <dgm:cxn modelId="{F0A4E699-1BC8-489D-AA99-B624B94E9038}" type="presParOf" srcId="{D4580D2A-6034-47BC-B4F9-0C33E7F7496E}" destId="{C1F3DF4B-E684-4005-9D42-8D8D2D54667C}" srcOrd="1" destOrd="0" presId="urn:microsoft.com/office/officeart/2005/8/layout/arrow3"/>
    <dgm:cxn modelId="{055AD5C1-E0C6-4D8E-A29F-21FF8A952313}" type="presParOf" srcId="{D4580D2A-6034-47BC-B4F9-0C33E7F7496E}" destId="{F061481A-3028-499C-ADA9-786FCBABD7CB}" srcOrd="2" destOrd="0" presId="urn:microsoft.com/office/officeart/2005/8/layout/arrow3"/>
    <dgm:cxn modelId="{B954AA71-BC5B-424A-8DD8-06AE20206DF8}" type="presParOf" srcId="{D4580D2A-6034-47BC-B4F9-0C33E7F7496E}" destId="{920756C6-23B9-4A44-94EB-65CCAA818F52}" srcOrd="3" destOrd="0" presId="urn:microsoft.com/office/officeart/2005/8/layout/arrow3"/>
    <dgm:cxn modelId="{8E311D34-0CD8-4C48-B19E-760D093FB756}" type="presParOf" srcId="{D4580D2A-6034-47BC-B4F9-0C33E7F7496E}" destId="{4FAF5DC8-9294-48E1-B6E5-87AC14AD3C8C}"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BC2288-8B75-4A1C-9A90-78DA754F56A4}" type="doc">
      <dgm:prSet loTypeId="urn:microsoft.com/office/officeart/2005/8/layout/default" loCatId="list" qsTypeId="urn:microsoft.com/office/officeart/2005/8/quickstyle/simple1" qsCatId="simple" csTypeId="urn:microsoft.com/office/officeart/2005/8/colors/accent3_2" csCatId="accent3" phldr="1"/>
      <dgm:spPr/>
      <dgm:t>
        <a:bodyPr/>
        <a:lstStyle/>
        <a:p>
          <a:endParaRPr lang="en-US"/>
        </a:p>
      </dgm:t>
    </dgm:pt>
    <dgm:pt modelId="{4DDF295D-CF3C-490C-9611-1C50E624558A}">
      <dgm:prSet phldrT="[Text]" custT="1"/>
      <dgm:spPr/>
      <dgm:t>
        <a:bodyPr/>
        <a:lstStyle/>
        <a:p>
          <a:r>
            <a:rPr lang="en-US" sz="2000" dirty="0"/>
            <a:t>Involves Research</a:t>
          </a:r>
        </a:p>
      </dgm:t>
    </dgm:pt>
    <dgm:pt modelId="{8EFB67F0-F4A2-4937-A803-6753324F23BD}" type="parTrans" cxnId="{F670ED84-EBC3-453A-A42B-7F12683EEDF7}">
      <dgm:prSet/>
      <dgm:spPr/>
      <dgm:t>
        <a:bodyPr/>
        <a:lstStyle/>
        <a:p>
          <a:endParaRPr lang="en-US"/>
        </a:p>
      </dgm:t>
    </dgm:pt>
    <dgm:pt modelId="{9F8B3C41-F8CF-4B93-A142-E6760CD3451D}" type="sibTrans" cxnId="{F670ED84-EBC3-453A-A42B-7F12683EEDF7}">
      <dgm:prSet/>
      <dgm:spPr/>
      <dgm:t>
        <a:bodyPr/>
        <a:lstStyle/>
        <a:p>
          <a:endParaRPr lang="en-US"/>
        </a:p>
      </dgm:t>
    </dgm:pt>
    <dgm:pt modelId="{18B2789C-06C3-4185-891A-F7C90F8E5D93}">
      <dgm:prSet phldrT="[Text]" custT="1"/>
      <dgm:spPr/>
      <dgm:t>
        <a:bodyPr/>
        <a:lstStyle/>
        <a:p>
          <a:r>
            <a:rPr lang="en-US" sz="2000" dirty="0"/>
            <a:t>Foreseeable Risks</a:t>
          </a:r>
        </a:p>
      </dgm:t>
    </dgm:pt>
    <dgm:pt modelId="{09C08411-34F2-4A38-B1A8-CF2FF7A00AED}" type="parTrans" cxnId="{BF867F1B-E725-4FC7-9C8B-2826EA11E172}">
      <dgm:prSet/>
      <dgm:spPr/>
      <dgm:t>
        <a:bodyPr/>
        <a:lstStyle/>
        <a:p>
          <a:endParaRPr lang="en-US"/>
        </a:p>
      </dgm:t>
    </dgm:pt>
    <dgm:pt modelId="{5884E888-9DB5-4676-A2D9-66D4FDC15FBD}" type="sibTrans" cxnId="{BF867F1B-E725-4FC7-9C8B-2826EA11E172}">
      <dgm:prSet/>
      <dgm:spPr/>
      <dgm:t>
        <a:bodyPr/>
        <a:lstStyle/>
        <a:p>
          <a:endParaRPr lang="en-US"/>
        </a:p>
      </dgm:t>
    </dgm:pt>
    <dgm:pt modelId="{867070F6-A075-441D-B397-E7E255DA0289}">
      <dgm:prSet phldrT="[Text]" custT="1"/>
      <dgm:spPr/>
      <dgm:t>
        <a:bodyPr/>
        <a:lstStyle/>
        <a:p>
          <a:r>
            <a:rPr lang="en-US" sz="2000" dirty="0"/>
            <a:t>Benefits</a:t>
          </a:r>
        </a:p>
      </dgm:t>
    </dgm:pt>
    <dgm:pt modelId="{B9E81884-785C-4CC5-A86B-F1514DBD5A63}" type="parTrans" cxnId="{79046978-F109-4E66-8F87-51AF97FDE3F3}">
      <dgm:prSet/>
      <dgm:spPr/>
      <dgm:t>
        <a:bodyPr/>
        <a:lstStyle/>
        <a:p>
          <a:endParaRPr lang="en-US"/>
        </a:p>
      </dgm:t>
    </dgm:pt>
    <dgm:pt modelId="{1C6A501F-7A78-4899-9625-513351A4D747}" type="sibTrans" cxnId="{79046978-F109-4E66-8F87-51AF97FDE3F3}">
      <dgm:prSet/>
      <dgm:spPr/>
      <dgm:t>
        <a:bodyPr/>
        <a:lstStyle/>
        <a:p>
          <a:endParaRPr lang="en-US"/>
        </a:p>
      </dgm:t>
    </dgm:pt>
    <dgm:pt modelId="{070CD685-D285-49F5-91AA-47589B69789A}">
      <dgm:prSet phldrT="[Text]" custT="1"/>
      <dgm:spPr/>
      <dgm:t>
        <a:bodyPr/>
        <a:lstStyle/>
        <a:p>
          <a:r>
            <a:rPr lang="en-US" sz="2000" dirty="0"/>
            <a:t>Alternative Procedures</a:t>
          </a:r>
        </a:p>
      </dgm:t>
    </dgm:pt>
    <dgm:pt modelId="{8C02F829-3DB4-470B-8AE0-0C2E1F2C6619}" type="parTrans" cxnId="{58ADC07F-137C-4759-BDAC-025EBA37EADD}">
      <dgm:prSet/>
      <dgm:spPr/>
      <dgm:t>
        <a:bodyPr/>
        <a:lstStyle/>
        <a:p>
          <a:endParaRPr lang="en-US"/>
        </a:p>
      </dgm:t>
    </dgm:pt>
    <dgm:pt modelId="{8989296C-3C6D-44BF-9610-64AE35614E0B}" type="sibTrans" cxnId="{58ADC07F-137C-4759-BDAC-025EBA37EADD}">
      <dgm:prSet/>
      <dgm:spPr/>
      <dgm:t>
        <a:bodyPr/>
        <a:lstStyle/>
        <a:p>
          <a:endParaRPr lang="en-US"/>
        </a:p>
      </dgm:t>
    </dgm:pt>
    <dgm:pt modelId="{4B88D535-62FB-47D4-8FD4-EE927F59887B}">
      <dgm:prSet phldrT="[Text]" custT="1"/>
      <dgm:spPr/>
      <dgm:t>
        <a:bodyPr/>
        <a:lstStyle/>
        <a:p>
          <a:r>
            <a:rPr lang="en-US" sz="2000" dirty="0"/>
            <a:t>Confidentiality</a:t>
          </a:r>
        </a:p>
      </dgm:t>
    </dgm:pt>
    <dgm:pt modelId="{8B7DF80F-35B1-489E-BAEB-0C404E347B85}" type="parTrans" cxnId="{908FCF8F-083B-4610-85F4-DD9BDFBFFCB2}">
      <dgm:prSet/>
      <dgm:spPr/>
      <dgm:t>
        <a:bodyPr/>
        <a:lstStyle/>
        <a:p>
          <a:endParaRPr lang="en-US"/>
        </a:p>
      </dgm:t>
    </dgm:pt>
    <dgm:pt modelId="{363CA608-5BBB-4FB9-A791-5B1A3B4EB370}" type="sibTrans" cxnId="{908FCF8F-083B-4610-85F4-DD9BDFBFFCB2}">
      <dgm:prSet/>
      <dgm:spPr/>
      <dgm:t>
        <a:bodyPr/>
        <a:lstStyle/>
        <a:p>
          <a:endParaRPr lang="en-US"/>
        </a:p>
      </dgm:t>
    </dgm:pt>
    <dgm:pt modelId="{455659CA-939F-4BD3-BD0B-5171E55BFB0C}">
      <dgm:prSet phldrT="[Text]" custT="1"/>
      <dgm:spPr/>
      <dgm:t>
        <a:bodyPr/>
        <a:lstStyle/>
        <a:p>
          <a:r>
            <a:rPr lang="en-US" sz="2000" dirty="0"/>
            <a:t>Compensation for Injury</a:t>
          </a:r>
        </a:p>
      </dgm:t>
    </dgm:pt>
    <dgm:pt modelId="{49280144-753F-4820-B6BF-E82BA7476915}" type="parTrans" cxnId="{174D9CA6-A72D-481D-A38B-E203B30F5BC6}">
      <dgm:prSet/>
      <dgm:spPr/>
      <dgm:t>
        <a:bodyPr/>
        <a:lstStyle/>
        <a:p>
          <a:endParaRPr lang="en-US"/>
        </a:p>
      </dgm:t>
    </dgm:pt>
    <dgm:pt modelId="{ADA5561C-C85D-4E58-B285-08EF4B2F0CD7}" type="sibTrans" cxnId="{174D9CA6-A72D-481D-A38B-E203B30F5BC6}">
      <dgm:prSet/>
      <dgm:spPr/>
      <dgm:t>
        <a:bodyPr/>
        <a:lstStyle/>
        <a:p>
          <a:endParaRPr lang="en-US"/>
        </a:p>
      </dgm:t>
    </dgm:pt>
    <dgm:pt modelId="{91C05268-E81C-4238-BD38-F55BB7D7CE7A}">
      <dgm:prSet phldrT="[Text]" custT="1"/>
      <dgm:spPr/>
      <dgm:t>
        <a:bodyPr/>
        <a:lstStyle/>
        <a:p>
          <a:r>
            <a:rPr lang="en-US" sz="2000" dirty="0"/>
            <a:t>Contact  in case of Injury</a:t>
          </a:r>
        </a:p>
      </dgm:t>
    </dgm:pt>
    <dgm:pt modelId="{86B823C4-3D70-4ABE-B0BE-11C9F9BA9075}" type="parTrans" cxnId="{E26461BA-A793-4AEA-8EC1-AE2128FCF23A}">
      <dgm:prSet/>
      <dgm:spPr/>
      <dgm:t>
        <a:bodyPr/>
        <a:lstStyle/>
        <a:p>
          <a:endParaRPr lang="en-US"/>
        </a:p>
      </dgm:t>
    </dgm:pt>
    <dgm:pt modelId="{196716BF-753C-47A3-96BC-48549A8F94B1}" type="sibTrans" cxnId="{E26461BA-A793-4AEA-8EC1-AE2128FCF23A}">
      <dgm:prSet/>
      <dgm:spPr/>
      <dgm:t>
        <a:bodyPr/>
        <a:lstStyle/>
        <a:p>
          <a:endParaRPr lang="en-US"/>
        </a:p>
      </dgm:t>
    </dgm:pt>
    <dgm:pt modelId="{D5FABAAA-F88A-4A62-AA3A-0544AF0A4501}">
      <dgm:prSet phldrT="[Text]" custT="1"/>
      <dgm:spPr/>
      <dgm:t>
        <a:bodyPr/>
        <a:lstStyle/>
        <a:p>
          <a:r>
            <a:rPr lang="en-US" sz="2000" dirty="0"/>
            <a:t>Voluntary Participation</a:t>
          </a:r>
        </a:p>
      </dgm:t>
    </dgm:pt>
    <dgm:pt modelId="{CDD0A340-486F-4A90-9601-AF990CB2227D}" type="parTrans" cxnId="{402EA9CC-1BDD-4EA6-A63C-BA07D063DE35}">
      <dgm:prSet/>
      <dgm:spPr/>
      <dgm:t>
        <a:bodyPr/>
        <a:lstStyle/>
        <a:p>
          <a:endParaRPr lang="en-US"/>
        </a:p>
      </dgm:t>
    </dgm:pt>
    <dgm:pt modelId="{C3083F0B-78F5-43C1-8FEF-6D6CCD4EDFF9}" type="sibTrans" cxnId="{402EA9CC-1BDD-4EA6-A63C-BA07D063DE35}">
      <dgm:prSet/>
      <dgm:spPr/>
      <dgm:t>
        <a:bodyPr/>
        <a:lstStyle/>
        <a:p>
          <a:endParaRPr lang="en-US"/>
        </a:p>
      </dgm:t>
    </dgm:pt>
    <dgm:pt modelId="{59A1631B-AF4D-4E73-8528-30365DA4C8A3}">
      <dgm:prSet phldrT="[Text]"/>
      <dgm:spPr/>
      <dgm:t>
        <a:bodyPr/>
        <a:lstStyle/>
        <a:p>
          <a:r>
            <a:rPr lang="en-US" dirty="0"/>
            <a:t>Statement about use of deidentified data</a:t>
          </a:r>
        </a:p>
      </dgm:t>
    </dgm:pt>
    <dgm:pt modelId="{F805447D-5482-4984-B8E6-BF238DA6EE9B}" type="parTrans" cxnId="{749F2750-F652-4AA9-91B4-0CAAA1C74736}">
      <dgm:prSet/>
      <dgm:spPr/>
      <dgm:t>
        <a:bodyPr/>
        <a:lstStyle/>
        <a:p>
          <a:endParaRPr lang="en-US"/>
        </a:p>
      </dgm:t>
    </dgm:pt>
    <dgm:pt modelId="{D3E29657-60D5-4466-BE7B-E37693E04407}" type="sibTrans" cxnId="{749F2750-F652-4AA9-91B4-0CAAA1C74736}">
      <dgm:prSet/>
      <dgm:spPr/>
      <dgm:t>
        <a:bodyPr/>
        <a:lstStyle/>
        <a:p>
          <a:endParaRPr lang="en-US"/>
        </a:p>
      </dgm:t>
    </dgm:pt>
    <dgm:pt modelId="{EF04E6F4-5EB8-4756-B9EF-65F0A466EE75}" type="pres">
      <dgm:prSet presAssocID="{08BC2288-8B75-4A1C-9A90-78DA754F56A4}" presName="diagram" presStyleCnt="0">
        <dgm:presLayoutVars>
          <dgm:dir/>
          <dgm:resizeHandles val="exact"/>
        </dgm:presLayoutVars>
      </dgm:prSet>
      <dgm:spPr/>
    </dgm:pt>
    <dgm:pt modelId="{B63D0AD6-CC50-40D3-91C1-228951323360}" type="pres">
      <dgm:prSet presAssocID="{4DDF295D-CF3C-490C-9611-1C50E624558A}" presName="node" presStyleLbl="node1" presStyleIdx="0" presStyleCnt="9">
        <dgm:presLayoutVars>
          <dgm:bulletEnabled val="1"/>
        </dgm:presLayoutVars>
      </dgm:prSet>
      <dgm:spPr/>
    </dgm:pt>
    <dgm:pt modelId="{9E65772B-737D-4382-8072-C5F829A11340}" type="pres">
      <dgm:prSet presAssocID="{9F8B3C41-F8CF-4B93-A142-E6760CD3451D}" presName="sibTrans" presStyleCnt="0"/>
      <dgm:spPr/>
    </dgm:pt>
    <dgm:pt modelId="{F2C215BD-55EF-49D1-898D-CAED72B49887}" type="pres">
      <dgm:prSet presAssocID="{18B2789C-06C3-4185-891A-F7C90F8E5D93}" presName="node" presStyleLbl="node1" presStyleIdx="1" presStyleCnt="9">
        <dgm:presLayoutVars>
          <dgm:bulletEnabled val="1"/>
        </dgm:presLayoutVars>
      </dgm:prSet>
      <dgm:spPr/>
    </dgm:pt>
    <dgm:pt modelId="{BD31AFFC-BCA3-49B3-9046-CFE56189EA0B}" type="pres">
      <dgm:prSet presAssocID="{5884E888-9DB5-4676-A2D9-66D4FDC15FBD}" presName="sibTrans" presStyleCnt="0"/>
      <dgm:spPr/>
    </dgm:pt>
    <dgm:pt modelId="{774B9233-0260-4BE3-9695-8734E9C3747B}" type="pres">
      <dgm:prSet presAssocID="{867070F6-A075-441D-B397-E7E255DA0289}" presName="node" presStyleLbl="node1" presStyleIdx="2" presStyleCnt="9">
        <dgm:presLayoutVars>
          <dgm:bulletEnabled val="1"/>
        </dgm:presLayoutVars>
      </dgm:prSet>
      <dgm:spPr/>
    </dgm:pt>
    <dgm:pt modelId="{D9BE740D-EF69-490A-99D0-95BD7796CF94}" type="pres">
      <dgm:prSet presAssocID="{1C6A501F-7A78-4899-9625-513351A4D747}" presName="sibTrans" presStyleCnt="0"/>
      <dgm:spPr/>
    </dgm:pt>
    <dgm:pt modelId="{2BCE3576-256C-4A26-A130-38D485BD4AE4}" type="pres">
      <dgm:prSet presAssocID="{070CD685-D285-49F5-91AA-47589B69789A}" presName="node" presStyleLbl="node1" presStyleIdx="3" presStyleCnt="9">
        <dgm:presLayoutVars>
          <dgm:bulletEnabled val="1"/>
        </dgm:presLayoutVars>
      </dgm:prSet>
      <dgm:spPr/>
    </dgm:pt>
    <dgm:pt modelId="{685BD844-B325-4315-B9D7-7F4F5F38672E}" type="pres">
      <dgm:prSet presAssocID="{8989296C-3C6D-44BF-9610-64AE35614E0B}" presName="sibTrans" presStyleCnt="0"/>
      <dgm:spPr/>
    </dgm:pt>
    <dgm:pt modelId="{C67277CB-5B62-4302-930C-529C24FA4A22}" type="pres">
      <dgm:prSet presAssocID="{4B88D535-62FB-47D4-8FD4-EE927F59887B}" presName="node" presStyleLbl="node1" presStyleIdx="4" presStyleCnt="9">
        <dgm:presLayoutVars>
          <dgm:bulletEnabled val="1"/>
        </dgm:presLayoutVars>
      </dgm:prSet>
      <dgm:spPr/>
    </dgm:pt>
    <dgm:pt modelId="{91CE2806-116D-44D9-B859-8834A048F361}" type="pres">
      <dgm:prSet presAssocID="{363CA608-5BBB-4FB9-A791-5B1A3B4EB370}" presName="sibTrans" presStyleCnt="0"/>
      <dgm:spPr/>
    </dgm:pt>
    <dgm:pt modelId="{A87C656B-664F-425F-BEF8-0579FA7CB18F}" type="pres">
      <dgm:prSet presAssocID="{455659CA-939F-4BD3-BD0B-5171E55BFB0C}" presName="node" presStyleLbl="node1" presStyleIdx="5" presStyleCnt="9">
        <dgm:presLayoutVars>
          <dgm:bulletEnabled val="1"/>
        </dgm:presLayoutVars>
      </dgm:prSet>
      <dgm:spPr/>
    </dgm:pt>
    <dgm:pt modelId="{8FCBFA77-07B9-4A92-BB64-F53AA10DD29C}" type="pres">
      <dgm:prSet presAssocID="{ADA5561C-C85D-4E58-B285-08EF4B2F0CD7}" presName="sibTrans" presStyleCnt="0"/>
      <dgm:spPr/>
    </dgm:pt>
    <dgm:pt modelId="{24F3A602-9FA3-47B1-80FE-5BC1C5D1673A}" type="pres">
      <dgm:prSet presAssocID="{91C05268-E81C-4238-BD38-F55BB7D7CE7A}" presName="node" presStyleLbl="node1" presStyleIdx="6" presStyleCnt="9">
        <dgm:presLayoutVars>
          <dgm:bulletEnabled val="1"/>
        </dgm:presLayoutVars>
      </dgm:prSet>
      <dgm:spPr/>
    </dgm:pt>
    <dgm:pt modelId="{EF07901A-47E2-49CF-8992-58CFEF0A86E8}" type="pres">
      <dgm:prSet presAssocID="{196716BF-753C-47A3-96BC-48549A8F94B1}" presName="sibTrans" presStyleCnt="0"/>
      <dgm:spPr/>
    </dgm:pt>
    <dgm:pt modelId="{15B74AD8-43BD-4B55-ACEF-082447C3465C}" type="pres">
      <dgm:prSet presAssocID="{D5FABAAA-F88A-4A62-AA3A-0544AF0A4501}" presName="node" presStyleLbl="node1" presStyleIdx="7" presStyleCnt="9">
        <dgm:presLayoutVars>
          <dgm:bulletEnabled val="1"/>
        </dgm:presLayoutVars>
      </dgm:prSet>
      <dgm:spPr/>
    </dgm:pt>
    <dgm:pt modelId="{51BA5467-D864-4BAD-9387-CF6F3EA97A2E}" type="pres">
      <dgm:prSet presAssocID="{C3083F0B-78F5-43C1-8FEF-6D6CCD4EDFF9}" presName="sibTrans" presStyleCnt="0"/>
      <dgm:spPr/>
    </dgm:pt>
    <dgm:pt modelId="{426013E2-B3D8-4097-A02A-27FDA8EB889F}" type="pres">
      <dgm:prSet presAssocID="{59A1631B-AF4D-4E73-8528-30365DA4C8A3}" presName="node" presStyleLbl="node1" presStyleIdx="8" presStyleCnt="9">
        <dgm:presLayoutVars>
          <dgm:bulletEnabled val="1"/>
        </dgm:presLayoutVars>
      </dgm:prSet>
      <dgm:spPr/>
    </dgm:pt>
  </dgm:ptLst>
  <dgm:cxnLst>
    <dgm:cxn modelId="{0C834F01-F81C-42F2-B3DA-3A932BEE1F29}" type="presOf" srcId="{59A1631B-AF4D-4E73-8528-30365DA4C8A3}" destId="{426013E2-B3D8-4097-A02A-27FDA8EB889F}" srcOrd="0" destOrd="0" presId="urn:microsoft.com/office/officeart/2005/8/layout/default"/>
    <dgm:cxn modelId="{BF867F1B-E725-4FC7-9C8B-2826EA11E172}" srcId="{08BC2288-8B75-4A1C-9A90-78DA754F56A4}" destId="{18B2789C-06C3-4185-891A-F7C90F8E5D93}" srcOrd="1" destOrd="0" parTransId="{09C08411-34F2-4A38-B1A8-CF2FF7A00AED}" sibTransId="{5884E888-9DB5-4676-A2D9-66D4FDC15FBD}"/>
    <dgm:cxn modelId="{D2EF4326-5202-4A7E-9CB2-95D64EE898CA}" type="presOf" srcId="{455659CA-939F-4BD3-BD0B-5171E55BFB0C}" destId="{A87C656B-664F-425F-BEF8-0579FA7CB18F}" srcOrd="0" destOrd="0" presId="urn:microsoft.com/office/officeart/2005/8/layout/default"/>
    <dgm:cxn modelId="{930EBD5F-AB7A-4C3A-8367-2BE4A452EC7F}" type="presOf" srcId="{18B2789C-06C3-4185-891A-F7C90F8E5D93}" destId="{F2C215BD-55EF-49D1-898D-CAED72B49887}" srcOrd="0" destOrd="0" presId="urn:microsoft.com/office/officeart/2005/8/layout/default"/>
    <dgm:cxn modelId="{D6AF8349-F8BC-4B14-BDA8-E104FEDCED7B}" type="presOf" srcId="{08BC2288-8B75-4A1C-9A90-78DA754F56A4}" destId="{EF04E6F4-5EB8-4756-B9EF-65F0A466EE75}" srcOrd="0" destOrd="0" presId="urn:microsoft.com/office/officeart/2005/8/layout/default"/>
    <dgm:cxn modelId="{749F2750-F652-4AA9-91B4-0CAAA1C74736}" srcId="{08BC2288-8B75-4A1C-9A90-78DA754F56A4}" destId="{59A1631B-AF4D-4E73-8528-30365DA4C8A3}" srcOrd="8" destOrd="0" parTransId="{F805447D-5482-4984-B8E6-BF238DA6EE9B}" sibTransId="{D3E29657-60D5-4466-BE7B-E37693E04407}"/>
    <dgm:cxn modelId="{79046978-F109-4E66-8F87-51AF97FDE3F3}" srcId="{08BC2288-8B75-4A1C-9A90-78DA754F56A4}" destId="{867070F6-A075-441D-B397-E7E255DA0289}" srcOrd="2" destOrd="0" parTransId="{B9E81884-785C-4CC5-A86B-F1514DBD5A63}" sibTransId="{1C6A501F-7A78-4899-9625-513351A4D747}"/>
    <dgm:cxn modelId="{58ADC07F-137C-4759-BDAC-025EBA37EADD}" srcId="{08BC2288-8B75-4A1C-9A90-78DA754F56A4}" destId="{070CD685-D285-49F5-91AA-47589B69789A}" srcOrd="3" destOrd="0" parTransId="{8C02F829-3DB4-470B-8AE0-0C2E1F2C6619}" sibTransId="{8989296C-3C6D-44BF-9610-64AE35614E0B}"/>
    <dgm:cxn modelId="{F670ED84-EBC3-453A-A42B-7F12683EEDF7}" srcId="{08BC2288-8B75-4A1C-9A90-78DA754F56A4}" destId="{4DDF295D-CF3C-490C-9611-1C50E624558A}" srcOrd="0" destOrd="0" parTransId="{8EFB67F0-F4A2-4937-A803-6753324F23BD}" sibTransId="{9F8B3C41-F8CF-4B93-A142-E6760CD3451D}"/>
    <dgm:cxn modelId="{908FCF8F-083B-4610-85F4-DD9BDFBFFCB2}" srcId="{08BC2288-8B75-4A1C-9A90-78DA754F56A4}" destId="{4B88D535-62FB-47D4-8FD4-EE927F59887B}" srcOrd="4" destOrd="0" parTransId="{8B7DF80F-35B1-489E-BAEB-0C404E347B85}" sibTransId="{363CA608-5BBB-4FB9-A791-5B1A3B4EB370}"/>
    <dgm:cxn modelId="{8FC6D694-22EA-442F-90FE-7B94E7CA4D7A}" type="presOf" srcId="{070CD685-D285-49F5-91AA-47589B69789A}" destId="{2BCE3576-256C-4A26-A130-38D485BD4AE4}" srcOrd="0" destOrd="0" presId="urn:microsoft.com/office/officeart/2005/8/layout/default"/>
    <dgm:cxn modelId="{174D9CA6-A72D-481D-A38B-E203B30F5BC6}" srcId="{08BC2288-8B75-4A1C-9A90-78DA754F56A4}" destId="{455659CA-939F-4BD3-BD0B-5171E55BFB0C}" srcOrd="5" destOrd="0" parTransId="{49280144-753F-4820-B6BF-E82BA7476915}" sibTransId="{ADA5561C-C85D-4E58-B285-08EF4B2F0CD7}"/>
    <dgm:cxn modelId="{DDE7C2B3-202E-4104-9566-17154BA3A7DC}" type="presOf" srcId="{867070F6-A075-441D-B397-E7E255DA0289}" destId="{774B9233-0260-4BE3-9695-8734E9C3747B}" srcOrd="0" destOrd="0" presId="urn:microsoft.com/office/officeart/2005/8/layout/default"/>
    <dgm:cxn modelId="{E26461BA-A793-4AEA-8EC1-AE2128FCF23A}" srcId="{08BC2288-8B75-4A1C-9A90-78DA754F56A4}" destId="{91C05268-E81C-4238-BD38-F55BB7D7CE7A}" srcOrd="6" destOrd="0" parTransId="{86B823C4-3D70-4ABE-B0BE-11C9F9BA9075}" sibTransId="{196716BF-753C-47A3-96BC-48549A8F94B1}"/>
    <dgm:cxn modelId="{B66213C1-06EB-40DE-B2CF-1DFDCA191E76}" type="presOf" srcId="{4DDF295D-CF3C-490C-9611-1C50E624558A}" destId="{B63D0AD6-CC50-40D3-91C1-228951323360}" srcOrd="0" destOrd="0" presId="urn:microsoft.com/office/officeart/2005/8/layout/default"/>
    <dgm:cxn modelId="{402EA9CC-1BDD-4EA6-A63C-BA07D063DE35}" srcId="{08BC2288-8B75-4A1C-9A90-78DA754F56A4}" destId="{D5FABAAA-F88A-4A62-AA3A-0544AF0A4501}" srcOrd="7" destOrd="0" parTransId="{CDD0A340-486F-4A90-9601-AF990CB2227D}" sibTransId="{C3083F0B-78F5-43C1-8FEF-6D6CCD4EDFF9}"/>
    <dgm:cxn modelId="{DF6994CD-236D-4F7D-99A9-93052FBC31FE}" type="presOf" srcId="{4B88D535-62FB-47D4-8FD4-EE927F59887B}" destId="{C67277CB-5B62-4302-930C-529C24FA4A22}" srcOrd="0" destOrd="0" presId="urn:microsoft.com/office/officeart/2005/8/layout/default"/>
    <dgm:cxn modelId="{2DC409D8-EBE8-4DDF-9335-014754C4993A}" type="presOf" srcId="{D5FABAAA-F88A-4A62-AA3A-0544AF0A4501}" destId="{15B74AD8-43BD-4B55-ACEF-082447C3465C}" srcOrd="0" destOrd="0" presId="urn:microsoft.com/office/officeart/2005/8/layout/default"/>
    <dgm:cxn modelId="{835AF4E1-2847-4AE1-928B-5906D83BE73B}" type="presOf" srcId="{91C05268-E81C-4238-BD38-F55BB7D7CE7A}" destId="{24F3A602-9FA3-47B1-80FE-5BC1C5D1673A}" srcOrd="0" destOrd="0" presId="urn:microsoft.com/office/officeart/2005/8/layout/default"/>
    <dgm:cxn modelId="{09A9316D-D75D-4E20-8D8E-C58659C3C3AA}" type="presParOf" srcId="{EF04E6F4-5EB8-4756-B9EF-65F0A466EE75}" destId="{B63D0AD6-CC50-40D3-91C1-228951323360}" srcOrd="0" destOrd="0" presId="urn:microsoft.com/office/officeart/2005/8/layout/default"/>
    <dgm:cxn modelId="{6C4C83AD-929D-4AF5-9D75-5F141A3F8702}" type="presParOf" srcId="{EF04E6F4-5EB8-4756-B9EF-65F0A466EE75}" destId="{9E65772B-737D-4382-8072-C5F829A11340}" srcOrd="1" destOrd="0" presId="urn:microsoft.com/office/officeart/2005/8/layout/default"/>
    <dgm:cxn modelId="{9ABA5425-034E-4236-AE65-6C7A39D9E8BA}" type="presParOf" srcId="{EF04E6F4-5EB8-4756-B9EF-65F0A466EE75}" destId="{F2C215BD-55EF-49D1-898D-CAED72B49887}" srcOrd="2" destOrd="0" presId="urn:microsoft.com/office/officeart/2005/8/layout/default"/>
    <dgm:cxn modelId="{C2DF867B-01E6-436C-9B5F-8D104487626B}" type="presParOf" srcId="{EF04E6F4-5EB8-4756-B9EF-65F0A466EE75}" destId="{BD31AFFC-BCA3-49B3-9046-CFE56189EA0B}" srcOrd="3" destOrd="0" presId="urn:microsoft.com/office/officeart/2005/8/layout/default"/>
    <dgm:cxn modelId="{DE1B0A03-1BDD-4668-AFD2-81948DD59875}" type="presParOf" srcId="{EF04E6F4-5EB8-4756-B9EF-65F0A466EE75}" destId="{774B9233-0260-4BE3-9695-8734E9C3747B}" srcOrd="4" destOrd="0" presId="urn:microsoft.com/office/officeart/2005/8/layout/default"/>
    <dgm:cxn modelId="{E94E50EC-7893-4B38-965B-B21191906C22}" type="presParOf" srcId="{EF04E6F4-5EB8-4756-B9EF-65F0A466EE75}" destId="{D9BE740D-EF69-490A-99D0-95BD7796CF94}" srcOrd="5" destOrd="0" presId="urn:microsoft.com/office/officeart/2005/8/layout/default"/>
    <dgm:cxn modelId="{CCF69024-62F8-4C3A-8C41-A59162EDE58F}" type="presParOf" srcId="{EF04E6F4-5EB8-4756-B9EF-65F0A466EE75}" destId="{2BCE3576-256C-4A26-A130-38D485BD4AE4}" srcOrd="6" destOrd="0" presId="urn:microsoft.com/office/officeart/2005/8/layout/default"/>
    <dgm:cxn modelId="{FC498427-4DDA-47B3-B9B0-1756707F1D51}" type="presParOf" srcId="{EF04E6F4-5EB8-4756-B9EF-65F0A466EE75}" destId="{685BD844-B325-4315-B9D7-7F4F5F38672E}" srcOrd="7" destOrd="0" presId="urn:microsoft.com/office/officeart/2005/8/layout/default"/>
    <dgm:cxn modelId="{C5BD53FB-0108-4818-82BB-003F0DD6299F}" type="presParOf" srcId="{EF04E6F4-5EB8-4756-B9EF-65F0A466EE75}" destId="{C67277CB-5B62-4302-930C-529C24FA4A22}" srcOrd="8" destOrd="0" presId="urn:microsoft.com/office/officeart/2005/8/layout/default"/>
    <dgm:cxn modelId="{D5224B0F-BB7B-43AB-AA35-06C9144D4CD5}" type="presParOf" srcId="{EF04E6F4-5EB8-4756-B9EF-65F0A466EE75}" destId="{91CE2806-116D-44D9-B859-8834A048F361}" srcOrd="9" destOrd="0" presId="urn:microsoft.com/office/officeart/2005/8/layout/default"/>
    <dgm:cxn modelId="{FE3E72A0-DE38-47EB-B854-022FC0DC8EFD}" type="presParOf" srcId="{EF04E6F4-5EB8-4756-B9EF-65F0A466EE75}" destId="{A87C656B-664F-425F-BEF8-0579FA7CB18F}" srcOrd="10" destOrd="0" presId="urn:microsoft.com/office/officeart/2005/8/layout/default"/>
    <dgm:cxn modelId="{C4D3747D-4B5B-4484-8E31-A72697A07C5F}" type="presParOf" srcId="{EF04E6F4-5EB8-4756-B9EF-65F0A466EE75}" destId="{8FCBFA77-07B9-4A92-BB64-F53AA10DD29C}" srcOrd="11" destOrd="0" presId="urn:microsoft.com/office/officeart/2005/8/layout/default"/>
    <dgm:cxn modelId="{319A5DBB-847E-4F16-9A58-209559B48EA1}" type="presParOf" srcId="{EF04E6F4-5EB8-4756-B9EF-65F0A466EE75}" destId="{24F3A602-9FA3-47B1-80FE-5BC1C5D1673A}" srcOrd="12" destOrd="0" presId="urn:microsoft.com/office/officeart/2005/8/layout/default"/>
    <dgm:cxn modelId="{FA19E36C-C8E8-4FB5-B67C-41C0485701E4}" type="presParOf" srcId="{EF04E6F4-5EB8-4756-B9EF-65F0A466EE75}" destId="{EF07901A-47E2-49CF-8992-58CFEF0A86E8}" srcOrd="13" destOrd="0" presId="urn:microsoft.com/office/officeart/2005/8/layout/default"/>
    <dgm:cxn modelId="{D4321A49-DC4F-47CD-8292-4917B308C0C0}" type="presParOf" srcId="{EF04E6F4-5EB8-4756-B9EF-65F0A466EE75}" destId="{15B74AD8-43BD-4B55-ACEF-082447C3465C}" srcOrd="14" destOrd="0" presId="urn:microsoft.com/office/officeart/2005/8/layout/default"/>
    <dgm:cxn modelId="{80FB2F65-7532-4194-9F58-4F1A2D4239A6}" type="presParOf" srcId="{EF04E6F4-5EB8-4756-B9EF-65F0A466EE75}" destId="{51BA5467-D864-4BAD-9387-CF6F3EA97A2E}" srcOrd="15" destOrd="0" presId="urn:microsoft.com/office/officeart/2005/8/layout/default"/>
    <dgm:cxn modelId="{EA3C72E4-85DB-4797-BE35-36CD6BB9CA8C}" type="presParOf" srcId="{EF04E6F4-5EB8-4756-B9EF-65F0A466EE75}" destId="{426013E2-B3D8-4097-A02A-27FDA8EB889F}"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7219720-12F5-413C-B5C2-B3F0FF27F8F1}" type="doc">
      <dgm:prSet loTypeId="urn:microsoft.com/office/officeart/2005/8/layout/chevron2" loCatId="list" qsTypeId="urn:microsoft.com/office/officeart/2005/8/quickstyle/simple1" qsCatId="simple" csTypeId="urn:microsoft.com/office/officeart/2005/8/colors/accent0_1" csCatId="mainScheme" phldr="1"/>
      <dgm:spPr/>
      <dgm:t>
        <a:bodyPr/>
        <a:lstStyle/>
        <a:p>
          <a:endParaRPr lang="en-US"/>
        </a:p>
      </dgm:t>
    </dgm:pt>
    <dgm:pt modelId="{68581D11-DBB0-407F-BBC3-AF31E05F67F8}">
      <dgm:prSet phldrT="[Text]"/>
      <dgm:spPr/>
      <dgm:t>
        <a:bodyPr/>
        <a:lstStyle/>
        <a:p>
          <a:r>
            <a:rPr lang="en-US" dirty="0"/>
            <a:t>Consent</a:t>
          </a:r>
        </a:p>
      </dgm:t>
    </dgm:pt>
    <dgm:pt modelId="{181BD23A-9118-49BA-AB54-2B75C1326EA7}" type="parTrans" cxnId="{EB185D10-AC98-4352-A1D4-AC932F894603}">
      <dgm:prSet/>
      <dgm:spPr/>
      <dgm:t>
        <a:bodyPr/>
        <a:lstStyle/>
        <a:p>
          <a:endParaRPr lang="en-US"/>
        </a:p>
      </dgm:t>
    </dgm:pt>
    <dgm:pt modelId="{612C88FE-0768-4A65-A2FE-BF81EC03EE7E}" type="sibTrans" cxnId="{EB185D10-AC98-4352-A1D4-AC932F894603}">
      <dgm:prSet/>
      <dgm:spPr/>
      <dgm:t>
        <a:bodyPr/>
        <a:lstStyle/>
        <a:p>
          <a:endParaRPr lang="en-US"/>
        </a:p>
      </dgm:t>
    </dgm:pt>
    <dgm:pt modelId="{B3375B5F-01F8-429E-A0D8-8882B17CD8F7}">
      <dgm:prSet phldrT="[Text]" custT="1"/>
      <dgm:spPr/>
      <dgm:t>
        <a:bodyPr/>
        <a:lstStyle/>
        <a:p>
          <a:r>
            <a:rPr lang="en-US" sz="2000" dirty="0"/>
            <a:t>Adults (18 yo. and older)</a:t>
          </a:r>
        </a:p>
      </dgm:t>
    </dgm:pt>
    <dgm:pt modelId="{85495857-B224-4887-BD19-AE9A5A49BBBF}" type="parTrans" cxnId="{039DED5F-5CB4-48BD-8D1E-066B28744C08}">
      <dgm:prSet/>
      <dgm:spPr/>
      <dgm:t>
        <a:bodyPr/>
        <a:lstStyle/>
        <a:p>
          <a:endParaRPr lang="en-US"/>
        </a:p>
      </dgm:t>
    </dgm:pt>
    <dgm:pt modelId="{5E73478E-53D3-416D-B862-BF8C1713A06B}" type="sibTrans" cxnId="{039DED5F-5CB4-48BD-8D1E-066B28744C08}">
      <dgm:prSet/>
      <dgm:spPr/>
      <dgm:t>
        <a:bodyPr/>
        <a:lstStyle/>
        <a:p>
          <a:endParaRPr lang="en-US"/>
        </a:p>
      </dgm:t>
    </dgm:pt>
    <dgm:pt modelId="{C8EEBEA3-DF08-46D7-A7B8-3E623260352E}">
      <dgm:prSet phldrT="[Text]"/>
      <dgm:spPr/>
      <dgm:t>
        <a:bodyPr/>
        <a:lstStyle/>
        <a:p>
          <a:r>
            <a:rPr lang="en-US" dirty="0"/>
            <a:t>Assent</a:t>
          </a:r>
        </a:p>
      </dgm:t>
    </dgm:pt>
    <dgm:pt modelId="{05889C59-9BE1-45CA-B1F0-B39D5F6B965E}" type="parTrans" cxnId="{8EADCA03-11FE-4A53-BE62-F75C96970BB3}">
      <dgm:prSet/>
      <dgm:spPr/>
      <dgm:t>
        <a:bodyPr/>
        <a:lstStyle/>
        <a:p>
          <a:endParaRPr lang="en-US"/>
        </a:p>
      </dgm:t>
    </dgm:pt>
    <dgm:pt modelId="{22E802B2-6DC6-4E2B-8072-DD0B517A62D3}" type="sibTrans" cxnId="{8EADCA03-11FE-4A53-BE62-F75C96970BB3}">
      <dgm:prSet/>
      <dgm:spPr/>
      <dgm:t>
        <a:bodyPr/>
        <a:lstStyle/>
        <a:p>
          <a:endParaRPr lang="en-US"/>
        </a:p>
      </dgm:t>
    </dgm:pt>
    <dgm:pt modelId="{E86A2065-F554-437B-A6B9-214121DB3C36}">
      <dgm:prSet phldrT="[Text]" custT="1"/>
      <dgm:spPr/>
      <dgm:t>
        <a:bodyPr/>
        <a:lstStyle/>
        <a:p>
          <a:r>
            <a:rPr lang="en-US" sz="2000" dirty="0"/>
            <a:t>Children (18 </a:t>
          </a:r>
          <a:r>
            <a:rPr lang="en-US" sz="2000" dirty="0" err="1"/>
            <a:t>yo</a:t>
          </a:r>
          <a:r>
            <a:rPr lang="en-US" sz="2000" dirty="0"/>
            <a:t>. and younger)</a:t>
          </a:r>
        </a:p>
      </dgm:t>
    </dgm:pt>
    <dgm:pt modelId="{8362D77C-D89D-4031-9FD0-4ADD0D960A43}" type="parTrans" cxnId="{DC063265-E317-4BE0-869C-631B8F20303B}">
      <dgm:prSet/>
      <dgm:spPr/>
      <dgm:t>
        <a:bodyPr/>
        <a:lstStyle/>
        <a:p>
          <a:endParaRPr lang="en-US"/>
        </a:p>
      </dgm:t>
    </dgm:pt>
    <dgm:pt modelId="{38C418C5-C856-4A7E-BA0C-7A2F89ADC620}" type="sibTrans" cxnId="{DC063265-E317-4BE0-869C-631B8F20303B}">
      <dgm:prSet/>
      <dgm:spPr/>
      <dgm:t>
        <a:bodyPr/>
        <a:lstStyle/>
        <a:p>
          <a:endParaRPr lang="en-US"/>
        </a:p>
      </dgm:t>
    </dgm:pt>
    <dgm:pt modelId="{E8B46AE6-28D1-4454-ABA8-F6A3B2F3D5AA}">
      <dgm:prSet phldrT="[Text]"/>
      <dgm:spPr/>
      <dgm:t>
        <a:bodyPr/>
        <a:lstStyle/>
        <a:p>
          <a:r>
            <a:rPr lang="en-US" dirty="0"/>
            <a:t>Waivers</a:t>
          </a:r>
        </a:p>
      </dgm:t>
    </dgm:pt>
    <dgm:pt modelId="{EC260D32-A23A-49B7-94DD-6B6FF3A7ED54}" type="parTrans" cxnId="{E1677248-34B3-4214-A1E9-419BC9D833AE}">
      <dgm:prSet/>
      <dgm:spPr/>
      <dgm:t>
        <a:bodyPr/>
        <a:lstStyle/>
        <a:p>
          <a:endParaRPr lang="en-US"/>
        </a:p>
      </dgm:t>
    </dgm:pt>
    <dgm:pt modelId="{ED3E5913-CAA5-41E5-B729-3156148AD442}" type="sibTrans" cxnId="{E1677248-34B3-4214-A1E9-419BC9D833AE}">
      <dgm:prSet/>
      <dgm:spPr/>
      <dgm:t>
        <a:bodyPr/>
        <a:lstStyle/>
        <a:p>
          <a:endParaRPr lang="en-US"/>
        </a:p>
      </dgm:t>
    </dgm:pt>
    <dgm:pt modelId="{A3A088D4-4609-4E0D-A526-87F0E07177D6}">
      <dgm:prSet phldrT="[Text]" custT="1"/>
      <dgm:spPr/>
      <dgm:t>
        <a:bodyPr/>
        <a:lstStyle/>
        <a:p>
          <a:r>
            <a:rPr lang="en-US" sz="2000" dirty="0"/>
            <a:t>Written documentation of consent</a:t>
          </a:r>
        </a:p>
      </dgm:t>
    </dgm:pt>
    <dgm:pt modelId="{EADD61AA-6BE6-4402-90BB-E80F293D6FE2}" type="parTrans" cxnId="{65E1AC0F-E1EE-4B9F-A839-5DDA0D713C64}">
      <dgm:prSet/>
      <dgm:spPr/>
      <dgm:t>
        <a:bodyPr/>
        <a:lstStyle/>
        <a:p>
          <a:endParaRPr lang="en-US"/>
        </a:p>
      </dgm:t>
    </dgm:pt>
    <dgm:pt modelId="{09DF60F8-C14D-408E-8060-1A3F844C6E2D}" type="sibTrans" cxnId="{65E1AC0F-E1EE-4B9F-A839-5DDA0D713C64}">
      <dgm:prSet/>
      <dgm:spPr/>
      <dgm:t>
        <a:bodyPr/>
        <a:lstStyle/>
        <a:p>
          <a:endParaRPr lang="en-US"/>
        </a:p>
      </dgm:t>
    </dgm:pt>
    <dgm:pt modelId="{617E48CD-D6DE-4623-8C64-EF5CE8AC105B}">
      <dgm:prSet phldrT="[Text]" custT="1"/>
      <dgm:spPr/>
      <dgm:t>
        <a:bodyPr/>
        <a:lstStyle/>
        <a:p>
          <a:r>
            <a:rPr lang="en-US" sz="2000" dirty="0"/>
            <a:t>Alteration of Consent process</a:t>
          </a:r>
        </a:p>
      </dgm:t>
    </dgm:pt>
    <dgm:pt modelId="{48874AF4-FA19-4371-8054-43DB14C9CE5D}" type="parTrans" cxnId="{3A45DE11-F648-40B3-9E0A-7EC03DCA49B2}">
      <dgm:prSet/>
      <dgm:spPr/>
      <dgm:t>
        <a:bodyPr/>
        <a:lstStyle/>
        <a:p>
          <a:endParaRPr lang="en-US"/>
        </a:p>
      </dgm:t>
    </dgm:pt>
    <dgm:pt modelId="{26EF111B-8144-46D5-A0A0-12C00CD9CA39}" type="sibTrans" cxnId="{3A45DE11-F648-40B3-9E0A-7EC03DCA49B2}">
      <dgm:prSet/>
      <dgm:spPr/>
      <dgm:t>
        <a:bodyPr/>
        <a:lstStyle/>
        <a:p>
          <a:endParaRPr lang="en-US"/>
        </a:p>
      </dgm:t>
    </dgm:pt>
    <dgm:pt modelId="{E2760017-0FC1-4BA6-BECF-CAEBFCFDD9E0}" type="pres">
      <dgm:prSet presAssocID="{87219720-12F5-413C-B5C2-B3F0FF27F8F1}" presName="linearFlow" presStyleCnt="0">
        <dgm:presLayoutVars>
          <dgm:dir/>
          <dgm:animLvl val="lvl"/>
          <dgm:resizeHandles val="exact"/>
        </dgm:presLayoutVars>
      </dgm:prSet>
      <dgm:spPr/>
    </dgm:pt>
    <dgm:pt modelId="{9F11B041-3148-4B34-9142-68E26F6EABC5}" type="pres">
      <dgm:prSet presAssocID="{68581D11-DBB0-407F-BBC3-AF31E05F67F8}" presName="composite" presStyleCnt="0"/>
      <dgm:spPr/>
    </dgm:pt>
    <dgm:pt modelId="{8C10E377-6CA5-4908-8CBA-334C44D49AE1}" type="pres">
      <dgm:prSet presAssocID="{68581D11-DBB0-407F-BBC3-AF31E05F67F8}" presName="parentText" presStyleLbl="alignNode1" presStyleIdx="0" presStyleCnt="3">
        <dgm:presLayoutVars>
          <dgm:chMax val="1"/>
          <dgm:bulletEnabled val="1"/>
        </dgm:presLayoutVars>
      </dgm:prSet>
      <dgm:spPr/>
    </dgm:pt>
    <dgm:pt modelId="{C0487DCA-8C2A-4027-904A-5B6516DBB8C1}" type="pres">
      <dgm:prSet presAssocID="{68581D11-DBB0-407F-BBC3-AF31E05F67F8}" presName="descendantText" presStyleLbl="alignAcc1" presStyleIdx="0" presStyleCnt="3">
        <dgm:presLayoutVars>
          <dgm:bulletEnabled val="1"/>
        </dgm:presLayoutVars>
      </dgm:prSet>
      <dgm:spPr/>
    </dgm:pt>
    <dgm:pt modelId="{9806EE93-7C83-4C32-AA28-90C2161AFFBB}" type="pres">
      <dgm:prSet presAssocID="{612C88FE-0768-4A65-A2FE-BF81EC03EE7E}" presName="sp" presStyleCnt="0"/>
      <dgm:spPr/>
    </dgm:pt>
    <dgm:pt modelId="{4C2EDC34-055A-4FF4-8793-91ABE2F2B8AE}" type="pres">
      <dgm:prSet presAssocID="{C8EEBEA3-DF08-46D7-A7B8-3E623260352E}" presName="composite" presStyleCnt="0"/>
      <dgm:spPr/>
    </dgm:pt>
    <dgm:pt modelId="{AC326342-CB0E-4C11-B6C5-FD6BC028DCA1}" type="pres">
      <dgm:prSet presAssocID="{C8EEBEA3-DF08-46D7-A7B8-3E623260352E}" presName="parentText" presStyleLbl="alignNode1" presStyleIdx="1" presStyleCnt="3">
        <dgm:presLayoutVars>
          <dgm:chMax val="1"/>
          <dgm:bulletEnabled val="1"/>
        </dgm:presLayoutVars>
      </dgm:prSet>
      <dgm:spPr/>
    </dgm:pt>
    <dgm:pt modelId="{8CABCE6A-ECB0-4BD2-AEDE-5E0A92D2D740}" type="pres">
      <dgm:prSet presAssocID="{C8EEBEA3-DF08-46D7-A7B8-3E623260352E}" presName="descendantText" presStyleLbl="alignAcc1" presStyleIdx="1" presStyleCnt="3">
        <dgm:presLayoutVars>
          <dgm:bulletEnabled val="1"/>
        </dgm:presLayoutVars>
      </dgm:prSet>
      <dgm:spPr/>
    </dgm:pt>
    <dgm:pt modelId="{87C173EB-C588-4513-90C5-97DCEF50B85D}" type="pres">
      <dgm:prSet presAssocID="{22E802B2-6DC6-4E2B-8072-DD0B517A62D3}" presName="sp" presStyleCnt="0"/>
      <dgm:spPr/>
    </dgm:pt>
    <dgm:pt modelId="{3D46A63C-EF31-40C9-AE8A-D6DD49447CA3}" type="pres">
      <dgm:prSet presAssocID="{E8B46AE6-28D1-4454-ABA8-F6A3B2F3D5AA}" presName="composite" presStyleCnt="0"/>
      <dgm:spPr/>
    </dgm:pt>
    <dgm:pt modelId="{2CEDC97A-1199-4BF2-90A9-3008E7D6213A}" type="pres">
      <dgm:prSet presAssocID="{E8B46AE6-28D1-4454-ABA8-F6A3B2F3D5AA}" presName="parentText" presStyleLbl="alignNode1" presStyleIdx="2" presStyleCnt="3">
        <dgm:presLayoutVars>
          <dgm:chMax val="1"/>
          <dgm:bulletEnabled val="1"/>
        </dgm:presLayoutVars>
      </dgm:prSet>
      <dgm:spPr/>
    </dgm:pt>
    <dgm:pt modelId="{FF831398-297E-4F3E-AB89-D5FEABA1CE52}" type="pres">
      <dgm:prSet presAssocID="{E8B46AE6-28D1-4454-ABA8-F6A3B2F3D5AA}" presName="descendantText" presStyleLbl="alignAcc1" presStyleIdx="2" presStyleCnt="3">
        <dgm:presLayoutVars>
          <dgm:bulletEnabled val="1"/>
        </dgm:presLayoutVars>
      </dgm:prSet>
      <dgm:spPr/>
    </dgm:pt>
  </dgm:ptLst>
  <dgm:cxnLst>
    <dgm:cxn modelId="{8EADCA03-11FE-4A53-BE62-F75C96970BB3}" srcId="{87219720-12F5-413C-B5C2-B3F0FF27F8F1}" destId="{C8EEBEA3-DF08-46D7-A7B8-3E623260352E}" srcOrd="1" destOrd="0" parTransId="{05889C59-9BE1-45CA-B1F0-B39D5F6B965E}" sibTransId="{22E802B2-6DC6-4E2B-8072-DD0B517A62D3}"/>
    <dgm:cxn modelId="{2D8C1F0B-FA5E-4175-BEB4-492EC63A5EC4}" type="presOf" srcId="{68581D11-DBB0-407F-BBC3-AF31E05F67F8}" destId="{8C10E377-6CA5-4908-8CBA-334C44D49AE1}" srcOrd="0" destOrd="0" presId="urn:microsoft.com/office/officeart/2005/8/layout/chevron2"/>
    <dgm:cxn modelId="{F46F5B0D-3C16-40A4-A5FE-5B1054FC725E}" type="presOf" srcId="{87219720-12F5-413C-B5C2-B3F0FF27F8F1}" destId="{E2760017-0FC1-4BA6-BECF-CAEBFCFDD9E0}" srcOrd="0" destOrd="0" presId="urn:microsoft.com/office/officeart/2005/8/layout/chevron2"/>
    <dgm:cxn modelId="{65E1AC0F-E1EE-4B9F-A839-5DDA0D713C64}" srcId="{E8B46AE6-28D1-4454-ABA8-F6A3B2F3D5AA}" destId="{A3A088D4-4609-4E0D-A526-87F0E07177D6}" srcOrd="0" destOrd="0" parTransId="{EADD61AA-6BE6-4402-90BB-E80F293D6FE2}" sibTransId="{09DF60F8-C14D-408E-8060-1A3F844C6E2D}"/>
    <dgm:cxn modelId="{EB185D10-AC98-4352-A1D4-AC932F894603}" srcId="{87219720-12F5-413C-B5C2-B3F0FF27F8F1}" destId="{68581D11-DBB0-407F-BBC3-AF31E05F67F8}" srcOrd="0" destOrd="0" parTransId="{181BD23A-9118-49BA-AB54-2B75C1326EA7}" sibTransId="{612C88FE-0768-4A65-A2FE-BF81EC03EE7E}"/>
    <dgm:cxn modelId="{3A45DE11-F648-40B3-9E0A-7EC03DCA49B2}" srcId="{E8B46AE6-28D1-4454-ABA8-F6A3B2F3D5AA}" destId="{617E48CD-D6DE-4623-8C64-EF5CE8AC105B}" srcOrd="1" destOrd="0" parTransId="{48874AF4-FA19-4371-8054-43DB14C9CE5D}" sibTransId="{26EF111B-8144-46D5-A0A0-12C00CD9CA39}"/>
    <dgm:cxn modelId="{B91B5820-9CC5-42C2-BB07-DA1422D757DB}" type="presOf" srcId="{617E48CD-D6DE-4623-8C64-EF5CE8AC105B}" destId="{FF831398-297E-4F3E-AB89-D5FEABA1CE52}" srcOrd="0" destOrd="1" presId="urn:microsoft.com/office/officeart/2005/8/layout/chevron2"/>
    <dgm:cxn modelId="{F78BC85F-C1E3-405E-BB0B-9DABF5D9A750}" type="presOf" srcId="{B3375B5F-01F8-429E-A0D8-8882B17CD8F7}" destId="{C0487DCA-8C2A-4027-904A-5B6516DBB8C1}" srcOrd="0" destOrd="0" presId="urn:microsoft.com/office/officeart/2005/8/layout/chevron2"/>
    <dgm:cxn modelId="{039DED5F-5CB4-48BD-8D1E-066B28744C08}" srcId="{68581D11-DBB0-407F-BBC3-AF31E05F67F8}" destId="{B3375B5F-01F8-429E-A0D8-8882B17CD8F7}" srcOrd="0" destOrd="0" parTransId="{85495857-B224-4887-BD19-AE9A5A49BBBF}" sibTransId="{5E73478E-53D3-416D-B862-BF8C1713A06B}"/>
    <dgm:cxn modelId="{DC063265-E317-4BE0-869C-631B8F20303B}" srcId="{C8EEBEA3-DF08-46D7-A7B8-3E623260352E}" destId="{E86A2065-F554-437B-A6B9-214121DB3C36}" srcOrd="0" destOrd="0" parTransId="{8362D77C-D89D-4031-9FD0-4ADD0D960A43}" sibTransId="{38C418C5-C856-4A7E-BA0C-7A2F89ADC620}"/>
    <dgm:cxn modelId="{E1677248-34B3-4214-A1E9-419BC9D833AE}" srcId="{87219720-12F5-413C-B5C2-B3F0FF27F8F1}" destId="{E8B46AE6-28D1-4454-ABA8-F6A3B2F3D5AA}" srcOrd="2" destOrd="0" parTransId="{EC260D32-A23A-49B7-94DD-6B6FF3A7ED54}" sibTransId="{ED3E5913-CAA5-41E5-B729-3156148AD442}"/>
    <dgm:cxn modelId="{513C9D8E-AF43-490A-A7BD-E27645AA246F}" type="presOf" srcId="{E8B46AE6-28D1-4454-ABA8-F6A3B2F3D5AA}" destId="{2CEDC97A-1199-4BF2-90A9-3008E7D6213A}" srcOrd="0" destOrd="0" presId="urn:microsoft.com/office/officeart/2005/8/layout/chevron2"/>
    <dgm:cxn modelId="{F68292DB-9606-4D88-8ECE-748C4EAF352C}" type="presOf" srcId="{A3A088D4-4609-4E0D-A526-87F0E07177D6}" destId="{FF831398-297E-4F3E-AB89-D5FEABA1CE52}" srcOrd="0" destOrd="0" presId="urn:microsoft.com/office/officeart/2005/8/layout/chevron2"/>
    <dgm:cxn modelId="{4745C1E9-A4FB-4F79-8D7A-2FDD7CE3B128}" type="presOf" srcId="{E86A2065-F554-437B-A6B9-214121DB3C36}" destId="{8CABCE6A-ECB0-4BD2-AEDE-5E0A92D2D740}" srcOrd="0" destOrd="0" presId="urn:microsoft.com/office/officeart/2005/8/layout/chevron2"/>
    <dgm:cxn modelId="{AAE932F0-97CB-4AA9-940E-FF868A3B78C0}" type="presOf" srcId="{C8EEBEA3-DF08-46D7-A7B8-3E623260352E}" destId="{AC326342-CB0E-4C11-B6C5-FD6BC028DCA1}" srcOrd="0" destOrd="0" presId="urn:microsoft.com/office/officeart/2005/8/layout/chevron2"/>
    <dgm:cxn modelId="{F2E12738-BEC0-467A-BA90-F0623EEEC73E}" type="presParOf" srcId="{E2760017-0FC1-4BA6-BECF-CAEBFCFDD9E0}" destId="{9F11B041-3148-4B34-9142-68E26F6EABC5}" srcOrd="0" destOrd="0" presId="urn:microsoft.com/office/officeart/2005/8/layout/chevron2"/>
    <dgm:cxn modelId="{88CCFF3A-86D2-4D63-9925-233F111FA5E9}" type="presParOf" srcId="{9F11B041-3148-4B34-9142-68E26F6EABC5}" destId="{8C10E377-6CA5-4908-8CBA-334C44D49AE1}" srcOrd="0" destOrd="0" presId="urn:microsoft.com/office/officeart/2005/8/layout/chevron2"/>
    <dgm:cxn modelId="{0EA7FA6E-86F0-467C-9B28-F155D800EAE6}" type="presParOf" srcId="{9F11B041-3148-4B34-9142-68E26F6EABC5}" destId="{C0487DCA-8C2A-4027-904A-5B6516DBB8C1}" srcOrd="1" destOrd="0" presId="urn:microsoft.com/office/officeart/2005/8/layout/chevron2"/>
    <dgm:cxn modelId="{AE97DD7B-DBC6-4C70-B9FE-EC6B00828E46}" type="presParOf" srcId="{E2760017-0FC1-4BA6-BECF-CAEBFCFDD9E0}" destId="{9806EE93-7C83-4C32-AA28-90C2161AFFBB}" srcOrd="1" destOrd="0" presId="urn:microsoft.com/office/officeart/2005/8/layout/chevron2"/>
    <dgm:cxn modelId="{1E96CB19-624A-43B0-9433-259EF057808D}" type="presParOf" srcId="{E2760017-0FC1-4BA6-BECF-CAEBFCFDD9E0}" destId="{4C2EDC34-055A-4FF4-8793-91ABE2F2B8AE}" srcOrd="2" destOrd="0" presId="urn:microsoft.com/office/officeart/2005/8/layout/chevron2"/>
    <dgm:cxn modelId="{7D474675-EDF0-4264-B0D0-EB1E3D525C61}" type="presParOf" srcId="{4C2EDC34-055A-4FF4-8793-91ABE2F2B8AE}" destId="{AC326342-CB0E-4C11-B6C5-FD6BC028DCA1}" srcOrd="0" destOrd="0" presId="urn:microsoft.com/office/officeart/2005/8/layout/chevron2"/>
    <dgm:cxn modelId="{17F9385F-F700-42FC-8D85-5473B1870F03}" type="presParOf" srcId="{4C2EDC34-055A-4FF4-8793-91ABE2F2B8AE}" destId="{8CABCE6A-ECB0-4BD2-AEDE-5E0A92D2D740}" srcOrd="1" destOrd="0" presId="urn:microsoft.com/office/officeart/2005/8/layout/chevron2"/>
    <dgm:cxn modelId="{51F40D91-24C6-4DA5-B3E9-F5D972F822CA}" type="presParOf" srcId="{E2760017-0FC1-4BA6-BECF-CAEBFCFDD9E0}" destId="{87C173EB-C588-4513-90C5-97DCEF50B85D}" srcOrd="3" destOrd="0" presId="urn:microsoft.com/office/officeart/2005/8/layout/chevron2"/>
    <dgm:cxn modelId="{05981540-0BD7-42C4-A079-A2E0FBB29E88}" type="presParOf" srcId="{E2760017-0FC1-4BA6-BECF-CAEBFCFDD9E0}" destId="{3D46A63C-EF31-40C9-AE8A-D6DD49447CA3}" srcOrd="4" destOrd="0" presId="urn:microsoft.com/office/officeart/2005/8/layout/chevron2"/>
    <dgm:cxn modelId="{351A88F7-7235-48A3-9DF8-A98D1ECAEA87}" type="presParOf" srcId="{3D46A63C-EF31-40C9-AE8A-D6DD49447CA3}" destId="{2CEDC97A-1199-4BF2-90A9-3008E7D6213A}" srcOrd="0" destOrd="0" presId="urn:microsoft.com/office/officeart/2005/8/layout/chevron2"/>
    <dgm:cxn modelId="{26AC8499-13C6-4672-8572-0F4D24CCDC9B}" type="presParOf" srcId="{3D46A63C-EF31-40C9-AE8A-D6DD49447CA3}" destId="{FF831398-297E-4F3E-AB89-D5FEABA1CE52}"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A1141A-3A91-4532-9B8C-8E37A61BB699}"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en-US"/>
        </a:p>
      </dgm:t>
    </dgm:pt>
    <dgm:pt modelId="{218E9B25-402D-4985-882C-598CFC5DD06C}">
      <dgm:prSet phldrT="[Text]"/>
      <dgm:spPr/>
      <dgm:t>
        <a:bodyPr/>
        <a:lstStyle/>
        <a:p>
          <a:r>
            <a:rPr lang="en-US" dirty="0"/>
            <a:t>Fair</a:t>
          </a:r>
        </a:p>
      </dgm:t>
    </dgm:pt>
    <dgm:pt modelId="{D7B2C81D-966D-4956-ADE3-9CD974BAB471}" type="parTrans" cxnId="{DDB44194-5AF0-4465-BCB1-66EDF129E4DF}">
      <dgm:prSet/>
      <dgm:spPr/>
      <dgm:t>
        <a:bodyPr/>
        <a:lstStyle/>
        <a:p>
          <a:endParaRPr lang="en-US"/>
        </a:p>
      </dgm:t>
    </dgm:pt>
    <dgm:pt modelId="{9F3176F7-D4C9-4C4D-B919-2F588E50A651}" type="sibTrans" cxnId="{DDB44194-5AF0-4465-BCB1-66EDF129E4DF}">
      <dgm:prSet/>
      <dgm:spPr/>
      <dgm:t>
        <a:bodyPr/>
        <a:lstStyle/>
        <a:p>
          <a:endParaRPr lang="en-US"/>
        </a:p>
      </dgm:t>
    </dgm:pt>
    <dgm:pt modelId="{1C3CEDA8-F582-44CD-BF19-07EF6A5D36C6}">
      <dgm:prSet phldrT="[Text]"/>
      <dgm:spPr/>
      <dgm:t>
        <a:bodyPr/>
        <a:lstStyle/>
        <a:p>
          <a:r>
            <a:rPr lang="en-US" dirty="0"/>
            <a:t>Benefits distributed fairly</a:t>
          </a:r>
        </a:p>
      </dgm:t>
    </dgm:pt>
    <dgm:pt modelId="{66D6B1F4-C9E5-4D32-B804-2C825453A621}" type="parTrans" cxnId="{AE52356E-6D38-411D-B6C5-6BBE0F538BB5}">
      <dgm:prSet/>
      <dgm:spPr/>
      <dgm:t>
        <a:bodyPr/>
        <a:lstStyle/>
        <a:p>
          <a:endParaRPr lang="en-US"/>
        </a:p>
      </dgm:t>
    </dgm:pt>
    <dgm:pt modelId="{FC10A9EF-C547-4448-92E7-F0DA90E1916A}" type="sibTrans" cxnId="{AE52356E-6D38-411D-B6C5-6BBE0F538BB5}">
      <dgm:prSet/>
      <dgm:spPr/>
      <dgm:t>
        <a:bodyPr/>
        <a:lstStyle/>
        <a:p>
          <a:endParaRPr lang="en-US"/>
        </a:p>
      </dgm:t>
    </dgm:pt>
    <dgm:pt modelId="{77B5ECDB-8CFB-4F00-8AFB-301839BB081F}">
      <dgm:prSet phldrT="[Text]"/>
      <dgm:spPr/>
      <dgm:t>
        <a:bodyPr/>
        <a:lstStyle/>
        <a:p>
          <a:r>
            <a:rPr lang="en-US" dirty="0"/>
            <a:t>No population is unfairly targeted</a:t>
          </a:r>
        </a:p>
      </dgm:t>
    </dgm:pt>
    <dgm:pt modelId="{68E80607-C003-4590-819F-155889F3733F}" type="parTrans" cxnId="{E00D7D5E-58E0-4465-BFA1-405B2BF73C97}">
      <dgm:prSet/>
      <dgm:spPr/>
      <dgm:t>
        <a:bodyPr/>
        <a:lstStyle/>
        <a:p>
          <a:endParaRPr lang="en-US"/>
        </a:p>
      </dgm:t>
    </dgm:pt>
    <dgm:pt modelId="{DBEAD40D-DC46-4793-A0D5-97ADD88F3B35}" type="sibTrans" cxnId="{E00D7D5E-58E0-4465-BFA1-405B2BF73C97}">
      <dgm:prSet/>
      <dgm:spPr/>
      <dgm:t>
        <a:bodyPr/>
        <a:lstStyle/>
        <a:p>
          <a:endParaRPr lang="en-US"/>
        </a:p>
      </dgm:t>
    </dgm:pt>
    <dgm:pt modelId="{B1D840EC-75DE-4D9E-8D13-717CDDBB281F}">
      <dgm:prSet phldrT="[Text]"/>
      <dgm:spPr/>
      <dgm:t>
        <a:bodyPr/>
        <a:lstStyle/>
        <a:p>
          <a:r>
            <a:rPr lang="en-US" dirty="0"/>
            <a:t>Just</a:t>
          </a:r>
        </a:p>
      </dgm:t>
    </dgm:pt>
    <dgm:pt modelId="{0E8B4B13-C8F8-4E8E-96E4-6707844870A2}" type="parTrans" cxnId="{E4E43B0F-3458-4991-A08F-8C5C130BE23D}">
      <dgm:prSet/>
      <dgm:spPr/>
      <dgm:t>
        <a:bodyPr/>
        <a:lstStyle/>
        <a:p>
          <a:endParaRPr lang="en-US"/>
        </a:p>
      </dgm:t>
    </dgm:pt>
    <dgm:pt modelId="{47679FBF-3077-4EFB-A20E-938A94CCF0B4}" type="sibTrans" cxnId="{E4E43B0F-3458-4991-A08F-8C5C130BE23D}">
      <dgm:prSet/>
      <dgm:spPr/>
      <dgm:t>
        <a:bodyPr/>
        <a:lstStyle/>
        <a:p>
          <a:endParaRPr lang="en-US"/>
        </a:p>
      </dgm:t>
    </dgm:pt>
    <dgm:pt modelId="{B2A150ED-F3A6-4C07-8120-0493D0143375}">
      <dgm:prSet phldrT="[Text]"/>
      <dgm:spPr/>
      <dgm:t>
        <a:bodyPr/>
        <a:lstStyle/>
        <a:p>
          <a:r>
            <a:rPr lang="en-US" dirty="0"/>
            <a:t>Burdens distributed fairly</a:t>
          </a:r>
        </a:p>
      </dgm:t>
    </dgm:pt>
    <dgm:pt modelId="{7BF628E9-F411-4BE4-9648-709480D6102E}" type="parTrans" cxnId="{9EE0C275-A021-441A-8075-501C573EDED7}">
      <dgm:prSet/>
      <dgm:spPr/>
      <dgm:t>
        <a:bodyPr/>
        <a:lstStyle/>
        <a:p>
          <a:endParaRPr lang="en-US"/>
        </a:p>
      </dgm:t>
    </dgm:pt>
    <dgm:pt modelId="{211BAE34-0097-4E85-9FE3-FC04E4211CBD}" type="sibTrans" cxnId="{9EE0C275-A021-441A-8075-501C573EDED7}">
      <dgm:prSet/>
      <dgm:spPr/>
      <dgm:t>
        <a:bodyPr/>
        <a:lstStyle/>
        <a:p>
          <a:endParaRPr lang="en-US"/>
        </a:p>
      </dgm:t>
    </dgm:pt>
    <dgm:pt modelId="{F69600D3-6E2A-4AF4-8905-6DE1D5210D04}">
      <dgm:prSet phldrT="[Text]"/>
      <dgm:spPr/>
      <dgm:t>
        <a:bodyPr/>
        <a:lstStyle/>
        <a:p>
          <a:r>
            <a:rPr lang="en-US" dirty="0"/>
            <a:t>No population is unfairly excluded</a:t>
          </a:r>
        </a:p>
      </dgm:t>
    </dgm:pt>
    <dgm:pt modelId="{81BDD427-FA7F-4F1A-BFCD-F3ED59BAE345}" type="parTrans" cxnId="{56CD5E1C-EAD4-4968-8E12-CA1E20FB7901}">
      <dgm:prSet/>
      <dgm:spPr/>
      <dgm:t>
        <a:bodyPr/>
        <a:lstStyle/>
        <a:p>
          <a:endParaRPr lang="en-US"/>
        </a:p>
      </dgm:t>
    </dgm:pt>
    <dgm:pt modelId="{792F5747-27A2-4165-A532-E7F74F542761}" type="sibTrans" cxnId="{56CD5E1C-EAD4-4968-8E12-CA1E20FB7901}">
      <dgm:prSet/>
      <dgm:spPr/>
      <dgm:t>
        <a:bodyPr/>
        <a:lstStyle/>
        <a:p>
          <a:endParaRPr lang="en-US"/>
        </a:p>
      </dgm:t>
    </dgm:pt>
    <dgm:pt modelId="{6E6F9B9E-88FB-4BE1-8953-0CFBA2CDB631}" type="pres">
      <dgm:prSet presAssocID="{06A1141A-3A91-4532-9B8C-8E37A61BB699}" presName="Name0" presStyleCnt="0">
        <dgm:presLayoutVars>
          <dgm:chMax val="7"/>
          <dgm:chPref val="7"/>
          <dgm:dir/>
        </dgm:presLayoutVars>
      </dgm:prSet>
      <dgm:spPr/>
    </dgm:pt>
    <dgm:pt modelId="{6F503349-177F-4330-9C1B-4A9F7335B456}" type="pres">
      <dgm:prSet presAssocID="{06A1141A-3A91-4532-9B8C-8E37A61BB699}" presName="Name1" presStyleCnt="0"/>
      <dgm:spPr/>
    </dgm:pt>
    <dgm:pt modelId="{D1504EB5-6452-4749-AA6F-4E73F97DE5CA}" type="pres">
      <dgm:prSet presAssocID="{06A1141A-3A91-4532-9B8C-8E37A61BB699}" presName="cycle" presStyleCnt="0"/>
      <dgm:spPr/>
    </dgm:pt>
    <dgm:pt modelId="{23FE0B19-3201-4889-A068-CA5168D86294}" type="pres">
      <dgm:prSet presAssocID="{06A1141A-3A91-4532-9B8C-8E37A61BB699}" presName="srcNode" presStyleLbl="node1" presStyleIdx="0" presStyleCnt="6"/>
      <dgm:spPr/>
    </dgm:pt>
    <dgm:pt modelId="{8CE8AF6E-1448-4B18-91AF-7BA25C72DF36}" type="pres">
      <dgm:prSet presAssocID="{06A1141A-3A91-4532-9B8C-8E37A61BB699}" presName="conn" presStyleLbl="parChTrans1D2" presStyleIdx="0" presStyleCnt="1"/>
      <dgm:spPr/>
    </dgm:pt>
    <dgm:pt modelId="{0D4DC5E0-3375-4BB8-8379-6BE15BB45861}" type="pres">
      <dgm:prSet presAssocID="{06A1141A-3A91-4532-9B8C-8E37A61BB699}" presName="extraNode" presStyleLbl="node1" presStyleIdx="0" presStyleCnt="6"/>
      <dgm:spPr/>
    </dgm:pt>
    <dgm:pt modelId="{68F41A1B-5AD0-42DE-AB70-01AD5F60FD10}" type="pres">
      <dgm:prSet presAssocID="{06A1141A-3A91-4532-9B8C-8E37A61BB699}" presName="dstNode" presStyleLbl="node1" presStyleIdx="0" presStyleCnt="6"/>
      <dgm:spPr/>
    </dgm:pt>
    <dgm:pt modelId="{E2C69B95-05E7-4821-8C05-25EE80146A97}" type="pres">
      <dgm:prSet presAssocID="{218E9B25-402D-4985-882C-598CFC5DD06C}" presName="text_1" presStyleLbl="node1" presStyleIdx="0" presStyleCnt="6">
        <dgm:presLayoutVars>
          <dgm:bulletEnabled val="1"/>
        </dgm:presLayoutVars>
      </dgm:prSet>
      <dgm:spPr/>
    </dgm:pt>
    <dgm:pt modelId="{7F37B7A1-03F7-44CF-9270-07387FC639C0}" type="pres">
      <dgm:prSet presAssocID="{218E9B25-402D-4985-882C-598CFC5DD06C}" presName="accent_1" presStyleCnt="0"/>
      <dgm:spPr/>
    </dgm:pt>
    <dgm:pt modelId="{F703CA5F-EF85-474A-AD1A-8399413BB171}" type="pres">
      <dgm:prSet presAssocID="{218E9B25-402D-4985-882C-598CFC5DD06C}" presName="accentRepeatNode" presStyleLbl="solidFgAcc1" presStyleIdx="0" presStyleCnt="6"/>
      <dgm:spPr/>
    </dgm:pt>
    <dgm:pt modelId="{C38E3993-8462-4767-8744-00FF9F1CD9A0}" type="pres">
      <dgm:prSet presAssocID="{B1D840EC-75DE-4D9E-8D13-717CDDBB281F}" presName="text_2" presStyleLbl="node1" presStyleIdx="1" presStyleCnt="6">
        <dgm:presLayoutVars>
          <dgm:bulletEnabled val="1"/>
        </dgm:presLayoutVars>
      </dgm:prSet>
      <dgm:spPr/>
    </dgm:pt>
    <dgm:pt modelId="{1BD6D316-2003-4382-9E64-94ABE90F7155}" type="pres">
      <dgm:prSet presAssocID="{B1D840EC-75DE-4D9E-8D13-717CDDBB281F}" presName="accent_2" presStyleCnt="0"/>
      <dgm:spPr/>
    </dgm:pt>
    <dgm:pt modelId="{4D856066-459D-4961-BE8D-305552CCB2A1}" type="pres">
      <dgm:prSet presAssocID="{B1D840EC-75DE-4D9E-8D13-717CDDBB281F}" presName="accentRepeatNode" presStyleLbl="solidFgAcc1" presStyleIdx="1" presStyleCnt="6"/>
      <dgm:spPr/>
    </dgm:pt>
    <dgm:pt modelId="{51A2A1FF-ED06-4F7E-A9EF-80F545C04454}" type="pres">
      <dgm:prSet presAssocID="{B2A150ED-F3A6-4C07-8120-0493D0143375}" presName="text_3" presStyleLbl="node1" presStyleIdx="2" presStyleCnt="6">
        <dgm:presLayoutVars>
          <dgm:bulletEnabled val="1"/>
        </dgm:presLayoutVars>
      </dgm:prSet>
      <dgm:spPr/>
    </dgm:pt>
    <dgm:pt modelId="{D56C79E9-C00A-490B-9786-5AD9B50D6CB4}" type="pres">
      <dgm:prSet presAssocID="{B2A150ED-F3A6-4C07-8120-0493D0143375}" presName="accent_3" presStyleCnt="0"/>
      <dgm:spPr/>
    </dgm:pt>
    <dgm:pt modelId="{1E4BB06F-38C4-4414-9C11-C6C41125EF26}" type="pres">
      <dgm:prSet presAssocID="{B2A150ED-F3A6-4C07-8120-0493D0143375}" presName="accentRepeatNode" presStyleLbl="solidFgAcc1" presStyleIdx="2" presStyleCnt="6"/>
      <dgm:spPr/>
    </dgm:pt>
    <dgm:pt modelId="{38AAEF2C-A95A-480D-A93B-0AB3150EC45E}" type="pres">
      <dgm:prSet presAssocID="{1C3CEDA8-F582-44CD-BF19-07EF6A5D36C6}" presName="text_4" presStyleLbl="node1" presStyleIdx="3" presStyleCnt="6">
        <dgm:presLayoutVars>
          <dgm:bulletEnabled val="1"/>
        </dgm:presLayoutVars>
      </dgm:prSet>
      <dgm:spPr/>
    </dgm:pt>
    <dgm:pt modelId="{280B01F5-64AC-43C9-A026-2C138FB8D84C}" type="pres">
      <dgm:prSet presAssocID="{1C3CEDA8-F582-44CD-BF19-07EF6A5D36C6}" presName="accent_4" presStyleCnt="0"/>
      <dgm:spPr/>
    </dgm:pt>
    <dgm:pt modelId="{4D2DDC14-FBE6-4E0A-BBE2-930375A45BBD}" type="pres">
      <dgm:prSet presAssocID="{1C3CEDA8-F582-44CD-BF19-07EF6A5D36C6}" presName="accentRepeatNode" presStyleLbl="solidFgAcc1" presStyleIdx="3" presStyleCnt="6"/>
      <dgm:spPr/>
    </dgm:pt>
    <dgm:pt modelId="{2A5D6837-FC4B-4247-A05B-8587A802E02A}" type="pres">
      <dgm:prSet presAssocID="{77B5ECDB-8CFB-4F00-8AFB-301839BB081F}" presName="text_5" presStyleLbl="node1" presStyleIdx="4" presStyleCnt="6">
        <dgm:presLayoutVars>
          <dgm:bulletEnabled val="1"/>
        </dgm:presLayoutVars>
      </dgm:prSet>
      <dgm:spPr/>
    </dgm:pt>
    <dgm:pt modelId="{CC8ABD73-AF03-4934-AD6D-494B80A2A67B}" type="pres">
      <dgm:prSet presAssocID="{77B5ECDB-8CFB-4F00-8AFB-301839BB081F}" presName="accent_5" presStyleCnt="0"/>
      <dgm:spPr/>
    </dgm:pt>
    <dgm:pt modelId="{02514C90-DF5A-42D3-8733-387C6E4BF63B}" type="pres">
      <dgm:prSet presAssocID="{77B5ECDB-8CFB-4F00-8AFB-301839BB081F}" presName="accentRepeatNode" presStyleLbl="solidFgAcc1" presStyleIdx="4" presStyleCnt="6"/>
      <dgm:spPr/>
    </dgm:pt>
    <dgm:pt modelId="{399B0A90-188B-4134-ACD2-2DAFA98935BC}" type="pres">
      <dgm:prSet presAssocID="{F69600D3-6E2A-4AF4-8905-6DE1D5210D04}" presName="text_6" presStyleLbl="node1" presStyleIdx="5" presStyleCnt="6">
        <dgm:presLayoutVars>
          <dgm:bulletEnabled val="1"/>
        </dgm:presLayoutVars>
      </dgm:prSet>
      <dgm:spPr/>
    </dgm:pt>
    <dgm:pt modelId="{A6BDD575-0B17-41F3-A0A1-B2134A6C059C}" type="pres">
      <dgm:prSet presAssocID="{F69600D3-6E2A-4AF4-8905-6DE1D5210D04}" presName="accent_6" presStyleCnt="0"/>
      <dgm:spPr/>
    </dgm:pt>
    <dgm:pt modelId="{B3C24049-4C69-4A22-9889-89096C37501F}" type="pres">
      <dgm:prSet presAssocID="{F69600D3-6E2A-4AF4-8905-6DE1D5210D04}" presName="accentRepeatNode" presStyleLbl="solidFgAcc1" presStyleIdx="5" presStyleCnt="6"/>
      <dgm:spPr/>
    </dgm:pt>
  </dgm:ptLst>
  <dgm:cxnLst>
    <dgm:cxn modelId="{34CF7A00-8EFA-420E-95D9-69B9031E117E}" type="presOf" srcId="{B2A150ED-F3A6-4C07-8120-0493D0143375}" destId="{51A2A1FF-ED06-4F7E-A9EF-80F545C04454}" srcOrd="0" destOrd="0" presId="urn:microsoft.com/office/officeart/2008/layout/VerticalCurvedList"/>
    <dgm:cxn modelId="{E4E43B0F-3458-4991-A08F-8C5C130BE23D}" srcId="{06A1141A-3A91-4532-9B8C-8E37A61BB699}" destId="{B1D840EC-75DE-4D9E-8D13-717CDDBB281F}" srcOrd="1" destOrd="0" parTransId="{0E8B4B13-C8F8-4E8E-96E4-6707844870A2}" sibTransId="{47679FBF-3077-4EFB-A20E-938A94CCF0B4}"/>
    <dgm:cxn modelId="{56CD5E1C-EAD4-4968-8E12-CA1E20FB7901}" srcId="{06A1141A-3A91-4532-9B8C-8E37A61BB699}" destId="{F69600D3-6E2A-4AF4-8905-6DE1D5210D04}" srcOrd="5" destOrd="0" parTransId="{81BDD427-FA7F-4F1A-BFCD-F3ED59BAE345}" sibTransId="{792F5747-27A2-4165-A532-E7F74F542761}"/>
    <dgm:cxn modelId="{375B7B20-4605-4A18-A045-01520B9E4E14}" type="presOf" srcId="{9F3176F7-D4C9-4C4D-B919-2F588E50A651}" destId="{8CE8AF6E-1448-4B18-91AF-7BA25C72DF36}" srcOrd="0" destOrd="0" presId="urn:microsoft.com/office/officeart/2008/layout/VerticalCurvedList"/>
    <dgm:cxn modelId="{06E3033E-AEA2-4708-B114-2412724B04CA}" type="presOf" srcId="{B1D840EC-75DE-4D9E-8D13-717CDDBB281F}" destId="{C38E3993-8462-4767-8744-00FF9F1CD9A0}" srcOrd="0" destOrd="0" presId="urn:microsoft.com/office/officeart/2008/layout/VerticalCurvedList"/>
    <dgm:cxn modelId="{E00D7D5E-58E0-4465-BFA1-405B2BF73C97}" srcId="{06A1141A-3A91-4532-9B8C-8E37A61BB699}" destId="{77B5ECDB-8CFB-4F00-8AFB-301839BB081F}" srcOrd="4" destOrd="0" parTransId="{68E80607-C003-4590-819F-155889F3733F}" sibTransId="{DBEAD40D-DC46-4793-A0D5-97ADD88F3B35}"/>
    <dgm:cxn modelId="{B1976545-0B20-42DD-8F9C-5CD572812C83}" type="presOf" srcId="{218E9B25-402D-4985-882C-598CFC5DD06C}" destId="{E2C69B95-05E7-4821-8C05-25EE80146A97}" srcOrd="0" destOrd="0" presId="urn:microsoft.com/office/officeart/2008/layout/VerticalCurvedList"/>
    <dgm:cxn modelId="{AE52356E-6D38-411D-B6C5-6BBE0F538BB5}" srcId="{06A1141A-3A91-4532-9B8C-8E37A61BB699}" destId="{1C3CEDA8-F582-44CD-BF19-07EF6A5D36C6}" srcOrd="3" destOrd="0" parTransId="{66D6B1F4-C9E5-4D32-B804-2C825453A621}" sibTransId="{FC10A9EF-C547-4448-92E7-F0DA90E1916A}"/>
    <dgm:cxn modelId="{9EE0C275-A021-441A-8075-501C573EDED7}" srcId="{06A1141A-3A91-4532-9B8C-8E37A61BB699}" destId="{B2A150ED-F3A6-4C07-8120-0493D0143375}" srcOrd="2" destOrd="0" parTransId="{7BF628E9-F411-4BE4-9648-709480D6102E}" sibTransId="{211BAE34-0097-4E85-9FE3-FC04E4211CBD}"/>
    <dgm:cxn modelId="{DAED7476-FDAE-4FD8-81ED-4DEF6BDEA2C8}" type="presOf" srcId="{77B5ECDB-8CFB-4F00-8AFB-301839BB081F}" destId="{2A5D6837-FC4B-4247-A05B-8587A802E02A}" srcOrd="0" destOrd="0" presId="urn:microsoft.com/office/officeart/2008/layout/VerticalCurvedList"/>
    <dgm:cxn modelId="{DDB44194-5AF0-4465-BCB1-66EDF129E4DF}" srcId="{06A1141A-3A91-4532-9B8C-8E37A61BB699}" destId="{218E9B25-402D-4985-882C-598CFC5DD06C}" srcOrd="0" destOrd="0" parTransId="{D7B2C81D-966D-4956-ADE3-9CD974BAB471}" sibTransId="{9F3176F7-D4C9-4C4D-B919-2F588E50A651}"/>
    <dgm:cxn modelId="{D25ABFB0-AFA0-48D9-AC32-1341AE2C145E}" type="presOf" srcId="{06A1141A-3A91-4532-9B8C-8E37A61BB699}" destId="{6E6F9B9E-88FB-4BE1-8953-0CFBA2CDB631}" srcOrd="0" destOrd="0" presId="urn:microsoft.com/office/officeart/2008/layout/VerticalCurvedList"/>
    <dgm:cxn modelId="{2D927AE5-7642-47F0-933F-7848037B0E3F}" type="presOf" srcId="{1C3CEDA8-F582-44CD-BF19-07EF6A5D36C6}" destId="{38AAEF2C-A95A-480D-A93B-0AB3150EC45E}" srcOrd="0" destOrd="0" presId="urn:microsoft.com/office/officeart/2008/layout/VerticalCurvedList"/>
    <dgm:cxn modelId="{BE7A33FA-4590-4658-AE36-6E3B4C92ADF9}" type="presOf" srcId="{F69600D3-6E2A-4AF4-8905-6DE1D5210D04}" destId="{399B0A90-188B-4134-ACD2-2DAFA98935BC}" srcOrd="0" destOrd="0" presId="urn:microsoft.com/office/officeart/2008/layout/VerticalCurvedList"/>
    <dgm:cxn modelId="{19EE2559-AB14-4319-BD44-134E0D3E6E88}" type="presParOf" srcId="{6E6F9B9E-88FB-4BE1-8953-0CFBA2CDB631}" destId="{6F503349-177F-4330-9C1B-4A9F7335B456}" srcOrd="0" destOrd="0" presId="urn:microsoft.com/office/officeart/2008/layout/VerticalCurvedList"/>
    <dgm:cxn modelId="{4B09FFB5-38B0-4E7E-8C7D-F8CE2048D4EF}" type="presParOf" srcId="{6F503349-177F-4330-9C1B-4A9F7335B456}" destId="{D1504EB5-6452-4749-AA6F-4E73F97DE5CA}" srcOrd="0" destOrd="0" presId="urn:microsoft.com/office/officeart/2008/layout/VerticalCurvedList"/>
    <dgm:cxn modelId="{5CF5D81A-F092-4461-AF0C-E1447DDFF4CD}" type="presParOf" srcId="{D1504EB5-6452-4749-AA6F-4E73F97DE5CA}" destId="{23FE0B19-3201-4889-A068-CA5168D86294}" srcOrd="0" destOrd="0" presId="urn:microsoft.com/office/officeart/2008/layout/VerticalCurvedList"/>
    <dgm:cxn modelId="{A2B9DE1E-B209-4025-96C5-5EFD611A7301}" type="presParOf" srcId="{D1504EB5-6452-4749-AA6F-4E73F97DE5CA}" destId="{8CE8AF6E-1448-4B18-91AF-7BA25C72DF36}" srcOrd="1" destOrd="0" presId="urn:microsoft.com/office/officeart/2008/layout/VerticalCurvedList"/>
    <dgm:cxn modelId="{74579BCC-DF3E-4C75-AEDF-F8B5B26836F9}" type="presParOf" srcId="{D1504EB5-6452-4749-AA6F-4E73F97DE5CA}" destId="{0D4DC5E0-3375-4BB8-8379-6BE15BB45861}" srcOrd="2" destOrd="0" presId="urn:microsoft.com/office/officeart/2008/layout/VerticalCurvedList"/>
    <dgm:cxn modelId="{FF8A937A-809A-4A7E-8FBC-D44ED9048260}" type="presParOf" srcId="{D1504EB5-6452-4749-AA6F-4E73F97DE5CA}" destId="{68F41A1B-5AD0-42DE-AB70-01AD5F60FD10}" srcOrd="3" destOrd="0" presId="urn:microsoft.com/office/officeart/2008/layout/VerticalCurvedList"/>
    <dgm:cxn modelId="{6880E52F-7F5E-4D87-A83E-B2C41347B187}" type="presParOf" srcId="{6F503349-177F-4330-9C1B-4A9F7335B456}" destId="{E2C69B95-05E7-4821-8C05-25EE80146A97}" srcOrd="1" destOrd="0" presId="urn:microsoft.com/office/officeart/2008/layout/VerticalCurvedList"/>
    <dgm:cxn modelId="{EF790E7A-4FF8-41BD-A485-5AB20B83AB70}" type="presParOf" srcId="{6F503349-177F-4330-9C1B-4A9F7335B456}" destId="{7F37B7A1-03F7-44CF-9270-07387FC639C0}" srcOrd="2" destOrd="0" presId="urn:microsoft.com/office/officeart/2008/layout/VerticalCurvedList"/>
    <dgm:cxn modelId="{CE104E33-F4A0-4DCB-B7AD-F854813D68BF}" type="presParOf" srcId="{7F37B7A1-03F7-44CF-9270-07387FC639C0}" destId="{F703CA5F-EF85-474A-AD1A-8399413BB171}" srcOrd="0" destOrd="0" presId="urn:microsoft.com/office/officeart/2008/layout/VerticalCurvedList"/>
    <dgm:cxn modelId="{0F4D0201-8D67-4BAF-9173-705ECCA64C8B}" type="presParOf" srcId="{6F503349-177F-4330-9C1B-4A9F7335B456}" destId="{C38E3993-8462-4767-8744-00FF9F1CD9A0}" srcOrd="3" destOrd="0" presId="urn:microsoft.com/office/officeart/2008/layout/VerticalCurvedList"/>
    <dgm:cxn modelId="{6E6F0FE9-F442-48E3-A4B4-DFED6CB256FA}" type="presParOf" srcId="{6F503349-177F-4330-9C1B-4A9F7335B456}" destId="{1BD6D316-2003-4382-9E64-94ABE90F7155}" srcOrd="4" destOrd="0" presId="urn:microsoft.com/office/officeart/2008/layout/VerticalCurvedList"/>
    <dgm:cxn modelId="{ECDB26DC-B267-480F-8237-09F6492F0E60}" type="presParOf" srcId="{1BD6D316-2003-4382-9E64-94ABE90F7155}" destId="{4D856066-459D-4961-BE8D-305552CCB2A1}" srcOrd="0" destOrd="0" presId="urn:microsoft.com/office/officeart/2008/layout/VerticalCurvedList"/>
    <dgm:cxn modelId="{4275ACAD-625F-47BD-A84E-D73C4DB0E510}" type="presParOf" srcId="{6F503349-177F-4330-9C1B-4A9F7335B456}" destId="{51A2A1FF-ED06-4F7E-A9EF-80F545C04454}" srcOrd="5" destOrd="0" presId="urn:microsoft.com/office/officeart/2008/layout/VerticalCurvedList"/>
    <dgm:cxn modelId="{868DE4EB-4D85-4338-9009-C7DFC7830902}" type="presParOf" srcId="{6F503349-177F-4330-9C1B-4A9F7335B456}" destId="{D56C79E9-C00A-490B-9786-5AD9B50D6CB4}" srcOrd="6" destOrd="0" presId="urn:microsoft.com/office/officeart/2008/layout/VerticalCurvedList"/>
    <dgm:cxn modelId="{DB241FF6-7543-4237-948C-32CA2618C75A}" type="presParOf" srcId="{D56C79E9-C00A-490B-9786-5AD9B50D6CB4}" destId="{1E4BB06F-38C4-4414-9C11-C6C41125EF26}" srcOrd="0" destOrd="0" presId="urn:microsoft.com/office/officeart/2008/layout/VerticalCurvedList"/>
    <dgm:cxn modelId="{F2D2164C-EE05-41AE-B221-636F4D9DE854}" type="presParOf" srcId="{6F503349-177F-4330-9C1B-4A9F7335B456}" destId="{38AAEF2C-A95A-480D-A93B-0AB3150EC45E}" srcOrd="7" destOrd="0" presId="urn:microsoft.com/office/officeart/2008/layout/VerticalCurvedList"/>
    <dgm:cxn modelId="{B6A7048C-6BBE-4216-9EE6-E95AF9910A9C}" type="presParOf" srcId="{6F503349-177F-4330-9C1B-4A9F7335B456}" destId="{280B01F5-64AC-43C9-A026-2C138FB8D84C}" srcOrd="8" destOrd="0" presId="urn:microsoft.com/office/officeart/2008/layout/VerticalCurvedList"/>
    <dgm:cxn modelId="{2724298F-A262-4351-B6B8-0F2B2199CC9E}" type="presParOf" srcId="{280B01F5-64AC-43C9-A026-2C138FB8D84C}" destId="{4D2DDC14-FBE6-4E0A-BBE2-930375A45BBD}" srcOrd="0" destOrd="0" presId="urn:microsoft.com/office/officeart/2008/layout/VerticalCurvedList"/>
    <dgm:cxn modelId="{C1E0D718-59C0-40EA-8840-D3D0BFCF14AB}" type="presParOf" srcId="{6F503349-177F-4330-9C1B-4A9F7335B456}" destId="{2A5D6837-FC4B-4247-A05B-8587A802E02A}" srcOrd="9" destOrd="0" presId="urn:microsoft.com/office/officeart/2008/layout/VerticalCurvedList"/>
    <dgm:cxn modelId="{1AC14DAC-6C32-45C9-BD0B-11A8A9F6C490}" type="presParOf" srcId="{6F503349-177F-4330-9C1B-4A9F7335B456}" destId="{CC8ABD73-AF03-4934-AD6D-494B80A2A67B}" srcOrd="10" destOrd="0" presId="urn:microsoft.com/office/officeart/2008/layout/VerticalCurvedList"/>
    <dgm:cxn modelId="{5532B580-7E67-4B92-B912-18ADFEACA08E}" type="presParOf" srcId="{CC8ABD73-AF03-4934-AD6D-494B80A2A67B}" destId="{02514C90-DF5A-42D3-8733-387C6E4BF63B}" srcOrd="0" destOrd="0" presId="urn:microsoft.com/office/officeart/2008/layout/VerticalCurvedList"/>
    <dgm:cxn modelId="{4B2A09D8-7CF0-4827-8C20-28BC5A09CEBF}" type="presParOf" srcId="{6F503349-177F-4330-9C1B-4A9F7335B456}" destId="{399B0A90-188B-4134-ACD2-2DAFA98935BC}" srcOrd="11" destOrd="0" presId="urn:microsoft.com/office/officeart/2008/layout/VerticalCurvedList"/>
    <dgm:cxn modelId="{0F674CA9-CF18-40D5-8674-279DF4B26B6D}" type="presParOf" srcId="{6F503349-177F-4330-9C1B-4A9F7335B456}" destId="{A6BDD575-0B17-41F3-A0A1-B2134A6C059C}" srcOrd="12" destOrd="0" presId="urn:microsoft.com/office/officeart/2008/layout/VerticalCurvedList"/>
    <dgm:cxn modelId="{6E39ECF3-DE26-42AA-997C-7EF982BCD32A}" type="presParOf" srcId="{A6BDD575-0B17-41F3-A0A1-B2134A6C059C}" destId="{B3C24049-4C69-4A22-9889-89096C37501F}"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0362CE-BBFE-4E47-B8D6-0088647B0625}">
      <dsp:nvSpPr>
        <dsp:cNvPr id="0" name=""/>
        <dsp:cNvSpPr/>
      </dsp:nvSpPr>
      <dsp:spPr>
        <a:xfrm rot="21300000">
          <a:off x="18706" y="1685100"/>
          <a:ext cx="6058586" cy="693799"/>
        </a:xfrm>
        <a:prstGeom prst="mathMinus">
          <a:avLst/>
        </a:prstGeom>
        <a:gradFill rotWithShape="0">
          <a:gsLst>
            <a:gs pos="0">
              <a:schemeClr val="accent3">
                <a:tint val="60000"/>
                <a:hueOff val="0"/>
                <a:satOff val="0"/>
                <a:lumOff val="0"/>
                <a:alphaOff val="0"/>
                <a:tint val="100000"/>
                <a:shade val="100000"/>
                <a:satMod val="130000"/>
              </a:schemeClr>
            </a:gs>
            <a:gs pos="100000">
              <a:schemeClr val="accent3">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C1F3DF4B-E684-4005-9D42-8D8D2D54667C}">
      <dsp:nvSpPr>
        <dsp:cNvPr id="0" name=""/>
        <dsp:cNvSpPr/>
      </dsp:nvSpPr>
      <dsp:spPr>
        <a:xfrm>
          <a:off x="731520" y="203200"/>
          <a:ext cx="1828800" cy="1625600"/>
        </a:xfrm>
        <a:prstGeom prst="downArrow">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061481A-3028-499C-ADA9-786FCBABD7CB}">
      <dsp:nvSpPr>
        <dsp:cNvPr id="0" name=""/>
        <dsp:cNvSpPr/>
      </dsp:nvSpPr>
      <dsp:spPr>
        <a:xfrm>
          <a:off x="3230880" y="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Minimize Risks</a:t>
          </a:r>
        </a:p>
      </dsp:txBody>
      <dsp:txXfrm>
        <a:off x="3230880" y="0"/>
        <a:ext cx="1950720" cy="1706880"/>
      </dsp:txXfrm>
    </dsp:sp>
    <dsp:sp modelId="{920756C6-23B9-4A44-94EB-65CCAA818F52}">
      <dsp:nvSpPr>
        <dsp:cNvPr id="0" name=""/>
        <dsp:cNvSpPr/>
      </dsp:nvSpPr>
      <dsp:spPr>
        <a:xfrm>
          <a:off x="3535680" y="2235200"/>
          <a:ext cx="1828800" cy="1625600"/>
        </a:xfrm>
        <a:prstGeom prst="upArrow">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FAF5DC8-9294-48E1-B6E5-87AC14AD3C8C}">
      <dsp:nvSpPr>
        <dsp:cNvPr id="0" name=""/>
        <dsp:cNvSpPr/>
      </dsp:nvSpPr>
      <dsp:spPr>
        <a:xfrm>
          <a:off x="914400" y="235712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Maximize Benefits</a:t>
          </a:r>
        </a:p>
      </dsp:txBody>
      <dsp:txXfrm>
        <a:off x="914400" y="2357120"/>
        <a:ext cx="1950720" cy="17068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3D0AD6-CC50-40D3-91C1-228951323360}">
      <dsp:nvSpPr>
        <dsp:cNvPr id="0" name=""/>
        <dsp:cNvSpPr/>
      </dsp:nvSpPr>
      <dsp:spPr>
        <a:xfrm>
          <a:off x="0" y="126999"/>
          <a:ext cx="1904999" cy="114300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Involves Research</a:t>
          </a:r>
        </a:p>
      </dsp:txBody>
      <dsp:txXfrm>
        <a:off x="0" y="126999"/>
        <a:ext cx="1904999" cy="1143000"/>
      </dsp:txXfrm>
    </dsp:sp>
    <dsp:sp modelId="{F2C215BD-55EF-49D1-898D-CAED72B49887}">
      <dsp:nvSpPr>
        <dsp:cNvPr id="0" name=""/>
        <dsp:cNvSpPr/>
      </dsp:nvSpPr>
      <dsp:spPr>
        <a:xfrm>
          <a:off x="2095500" y="126999"/>
          <a:ext cx="1904999" cy="114300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Foreseeable Risks</a:t>
          </a:r>
        </a:p>
      </dsp:txBody>
      <dsp:txXfrm>
        <a:off x="2095500" y="126999"/>
        <a:ext cx="1904999" cy="1143000"/>
      </dsp:txXfrm>
    </dsp:sp>
    <dsp:sp modelId="{774B9233-0260-4BE3-9695-8734E9C3747B}">
      <dsp:nvSpPr>
        <dsp:cNvPr id="0" name=""/>
        <dsp:cNvSpPr/>
      </dsp:nvSpPr>
      <dsp:spPr>
        <a:xfrm>
          <a:off x="4191000" y="126999"/>
          <a:ext cx="1904999" cy="114300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Benefits</a:t>
          </a:r>
        </a:p>
      </dsp:txBody>
      <dsp:txXfrm>
        <a:off x="4191000" y="126999"/>
        <a:ext cx="1904999" cy="1143000"/>
      </dsp:txXfrm>
    </dsp:sp>
    <dsp:sp modelId="{2BCE3576-256C-4A26-A130-38D485BD4AE4}">
      <dsp:nvSpPr>
        <dsp:cNvPr id="0" name=""/>
        <dsp:cNvSpPr/>
      </dsp:nvSpPr>
      <dsp:spPr>
        <a:xfrm>
          <a:off x="0" y="1460500"/>
          <a:ext cx="1904999" cy="114300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Alternative Procedures</a:t>
          </a:r>
        </a:p>
      </dsp:txBody>
      <dsp:txXfrm>
        <a:off x="0" y="1460500"/>
        <a:ext cx="1904999" cy="1143000"/>
      </dsp:txXfrm>
    </dsp:sp>
    <dsp:sp modelId="{C67277CB-5B62-4302-930C-529C24FA4A22}">
      <dsp:nvSpPr>
        <dsp:cNvPr id="0" name=""/>
        <dsp:cNvSpPr/>
      </dsp:nvSpPr>
      <dsp:spPr>
        <a:xfrm>
          <a:off x="2095500" y="1460499"/>
          <a:ext cx="1904999" cy="114300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Confidentiality</a:t>
          </a:r>
        </a:p>
      </dsp:txBody>
      <dsp:txXfrm>
        <a:off x="2095500" y="1460499"/>
        <a:ext cx="1904999" cy="1143000"/>
      </dsp:txXfrm>
    </dsp:sp>
    <dsp:sp modelId="{A87C656B-664F-425F-BEF8-0579FA7CB18F}">
      <dsp:nvSpPr>
        <dsp:cNvPr id="0" name=""/>
        <dsp:cNvSpPr/>
      </dsp:nvSpPr>
      <dsp:spPr>
        <a:xfrm>
          <a:off x="4191000" y="1460499"/>
          <a:ext cx="1904999" cy="114300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Compensation for Injury</a:t>
          </a:r>
        </a:p>
      </dsp:txBody>
      <dsp:txXfrm>
        <a:off x="4191000" y="1460499"/>
        <a:ext cx="1904999" cy="1143000"/>
      </dsp:txXfrm>
    </dsp:sp>
    <dsp:sp modelId="{24F3A602-9FA3-47B1-80FE-5BC1C5D1673A}">
      <dsp:nvSpPr>
        <dsp:cNvPr id="0" name=""/>
        <dsp:cNvSpPr/>
      </dsp:nvSpPr>
      <dsp:spPr>
        <a:xfrm>
          <a:off x="0" y="2793999"/>
          <a:ext cx="1904999" cy="114300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Contact  in case of Injury</a:t>
          </a:r>
        </a:p>
      </dsp:txBody>
      <dsp:txXfrm>
        <a:off x="0" y="2793999"/>
        <a:ext cx="1904999" cy="1143000"/>
      </dsp:txXfrm>
    </dsp:sp>
    <dsp:sp modelId="{15B74AD8-43BD-4B55-ACEF-082447C3465C}">
      <dsp:nvSpPr>
        <dsp:cNvPr id="0" name=""/>
        <dsp:cNvSpPr/>
      </dsp:nvSpPr>
      <dsp:spPr>
        <a:xfrm>
          <a:off x="2095500" y="2793999"/>
          <a:ext cx="1904999" cy="114300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Voluntary Participation</a:t>
          </a:r>
        </a:p>
      </dsp:txBody>
      <dsp:txXfrm>
        <a:off x="2095500" y="2793999"/>
        <a:ext cx="1904999" cy="1143000"/>
      </dsp:txXfrm>
    </dsp:sp>
    <dsp:sp modelId="{426013E2-B3D8-4097-A02A-27FDA8EB889F}">
      <dsp:nvSpPr>
        <dsp:cNvPr id="0" name=""/>
        <dsp:cNvSpPr/>
      </dsp:nvSpPr>
      <dsp:spPr>
        <a:xfrm>
          <a:off x="4191000" y="2794000"/>
          <a:ext cx="1904999" cy="114300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Statement about use of deidentified data</a:t>
          </a:r>
        </a:p>
      </dsp:txBody>
      <dsp:txXfrm>
        <a:off x="4191000" y="2794000"/>
        <a:ext cx="1904999" cy="1143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0E377-6CA5-4908-8CBA-334C44D49AE1}">
      <dsp:nvSpPr>
        <dsp:cNvPr id="0" name=""/>
        <dsp:cNvSpPr/>
      </dsp:nvSpPr>
      <dsp:spPr>
        <a:xfrm rot="5400000">
          <a:off x="-222646" y="223826"/>
          <a:ext cx="1484312" cy="1039018"/>
        </a:xfrm>
        <a:prstGeom prst="chevr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t>Consent</a:t>
          </a:r>
        </a:p>
      </dsp:txBody>
      <dsp:txXfrm rot="-5400000">
        <a:off x="1" y="520688"/>
        <a:ext cx="1039018" cy="445294"/>
      </dsp:txXfrm>
    </dsp:sp>
    <dsp:sp modelId="{C0487DCA-8C2A-4027-904A-5B6516DBB8C1}">
      <dsp:nvSpPr>
        <dsp:cNvPr id="0" name=""/>
        <dsp:cNvSpPr/>
      </dsp:nvSpPr>
      <dsp:spPr>
        <a:xfrm rot="5400000">
          <a:off x="3085107" y="-2044909"/>
          <a:ext cx="964803" cy="5056981"/>
        </a:xfrm>
        <a:prstGeom prst="round2Same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Adults (18 yo. and older)</a:t>
          </a:r>
        </a:p>
      </dsp:txBody>
      <dsp:txXfrm rot="-5400000">
        <a:off x="1039018" y="48278"/>
        <a:ext cx="5009883" cy="870607"/>
      </dsp:txXfrm>
    </dsp:sp>
    <dsp:sp modelId="{AC326342-CB0E-4C11-B6C5-FD6BC028DCA1}">
      <dsp:nvSpPr>
        <dsp:cNvPr id="0" name=""/>
        <dsp:cNvSpPr/>
      </dsp:nvSpPr>
      <dsp:spPr>
        <a:xfrm rot="5400000">
          <a:off x="-222646" y="1512490"/>
          <a:ext cx="1484312" cy="1039018"/>
        </a:xfrm>
        <a:prstGeom prst="chevr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t>Assent</a:t>
          </a:r>
        </a:p>
      </dsp:txBody>
      <dsp:txXfrm rot="-5400000">
        <a:off x="1" y="1809352"/>
        <a:ext cx="1039018" cy="445294"/>
      </dsp:txXfrm>
    </dsp:sp>
    <dsp:sp modelId="{8CABCE6A-ECB0-4BD2-AEDE-5E0A92D2D740}">
      <dsp:nvSpPr>
        <dsp:cNvPr id="0" name=""/>
        <dsp:cNvSpPr/>
      </dsp:nvSpPr>
      <dsp:spPr>
        <a:xfrm rot="5400000">
          <a:off x="3085107" y="-756245"/>
          <a:ext cx="964803" cy="5056981"/>
        </a:xfrm>
        <a:prstGeom prst="round2Same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Children (18 </a:t>
          </a:r>
          <a:r>
            <a:rPr lang="en-US" sz="2000" kern="1200" dirty="0" err="1"/>
            <a:t>yo</a:t>
          </a:r>
          <a:r>
            <a:rPr lang="en-US" sz="2000" kern="1200" dirty="0"/>
            <a:t>. and younger)</a:t>
          </a:r>
        </a:p>
      </dsp:txBody>
      <dsp:txXfrm rot="-5400000">
        <a:off x="1039018" y="1336942"/>
        <a:ext cx="5009883" cy="870607"/>
      </dsp:txXfrm>
    </dsp:sp>
    <dsp:sp modelId="{2CEDC97A-1199-4BF2-90A9-3008E7D6213A}">
      <dsp:nvSpPr>
        <dsp:cNvPr id="0" name=""/>
        <dsp:cNvSpPr/>
      </dsp:nvSpPr>
      <dsp:spPr>
        <a:xfrm rot="5400000">
          <a:off x="-222646" y="2801154"/>
          <a:ext cx="1484312" cy="1039018"/>
        </a:xfrm>
        <a:prstGeom prst="chevr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t>Waivers</a:t>
          </a:r>
        </a:p>
      </dsp:txBody>
      <dsp:txXfrm rot="-5400000">
        <a:off x="1" y="3098016"/>
        <a:ext cx="1039018" cy="445294"/>
      </dsp:txXfrm>
    </dsp:sp>
    <dsp:sp modelId="{FF831398-297E-4F3E-AB89-D5FEABA1CE52}">
      <dsp:nvSpPr>
        <dsp:cNvPr id="0" name=""/>
        <dsp:cNvSpPr/>
      </dsp:nvSpPr>
      <dsp:spPr>
        <a:xfrm rot="5400000">
          <a:off x="3085107" y="532418"/>
          <a:ext cx="964803" cy="5056981"/>
        </a:xfrm>
        <a:prstGeom prst="round2Same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Written documentation of consent</a:t>
          </a:r>
        </a:p>
        <a:p>
          <a:pPr marL="228600" lvl="1" indent="-228600" algn="l" defTabSz="889000">
            <a:lnSpc>
              <a:spcPct val="90000"/>
            </a:lnSpc>
            <a:spcBef>
              <a:spcPct val="0"/>
            </a:spcBef>
            <a:spcAft>
              <a:spcPct val="15000"/>
            </a:spcAft>
            <a:buChar char="•"/>
          </a:pPr>
          <a:r>
            <a:rPr lang="en-US" sz="2000" kern="1200" dirty="0"/>
            <a:t>Alteration of Consent process</a:t>
          </a:r>
        </a:p>
      </dsp:txBody>
      <dsp:txXfrm rot="-5400000">
        <a:off x="1039018" y="2625605"/>
        <a:ext cx="5009883" cy="8706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E8AF6E-1448-4B18-91AF-7BA25C72DF36}">
      <dsp:nvSpPr>
        <dsp:cNvPr id="0" name=""/>
        <dsp:cNvSpPr/>
      </dsp:nvSpPr>
      <dsp:spPr>
        <a:xfrm>
          <a:off x="-3900360" y="-598905"/>
          <a:ext cx="4648423" cy="4648423"/>
        </a:xfrm>
        <a:prstGeom prst="blockArc">
          <a:avLst>
            <a:gd name="adj1" fmla="val 18900000"/>
            <a:gd name="adj2" fmla="val 2700000"/>
            <a:gd name="adj3" fmla="val 465"/>
          </a:avLst>
        </a:pr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C69B95-05E7-4821-8C05-25EE80146A97}">
      <dsp:nvSpPr>
        <dsp:cNvPr id="0" name=""/>
        <dsp:cNvSpPr/>
      </dsp:nvSpPr>
      <dsp:spPr>
        <a:xfrm>
          <a:off x="279894" y="181709"/>
          <a:ext cx="4525508" cy="36328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354"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Fair</a:t>
          </a:r>
        </a:p>
      </dsp:txBody>
      <dsp:txXfrm>
        <a:off x="279894" y="181709"/>
        <a:ext cx="4525508" cy="363280"/>
      </dsp:txXfrm>
    </dsp:sp>
    <dsp:sp modelId="{F703CA5F-EF85-474A-AD1A-8399413BB171}">
      <dsp:nvSpPr>
        <dsp:cNvPr id="0" name=""/>
        <dsp:cNvSpPr/>
      </dsp:nvSpPr>
      <dsp:spPr>
        <a:xfrm>
          <a:off x="52843" y="136299"/>
          <a:ext cx="454100" cy="45410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8E3993-8462-4767-8744-00FF9F1CD9A0}">
      <dsp:nvSpPr>
        <dsp:cNvPr id="0" name=""/>
        <dsp:cNvSpPr/>
      </dsp:nvSpPr>
      <dsp:spPr>
        <a:xfrm>
          <a:off x="578717" y="726561"/>
          <a:ext cx="4226685" cy="363280"/>
        </a:xfrm>
        <a:prstGeom prst="rect">
          <a:avLst/>
        </a:prstGeom>
        <a:solidFill>
          <a:schemeClr val="accent2">
            <a:hueOff val="-487135"/>
            <a:satOff val="1430"/>
            <a:lumOff val="12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354"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Just</a:t>
          </a:r>
        </a:p>
      </dsp:txBody>
      <dsp:txXfrm>
        <a:off x="578717" y="726561"/>
        <a:ext cx="4226685" cy="363280"/>
      </dsp:txXfrm>
    </dsp:sp>
    <dsp:sp modelId="{4D856066-459D-4961-BE8D-305552CCB2A1}">
      <dsp:nvSpPr>
        <dsp:cNvPr id="0" name=""/>
        <dsp:cNvSpPr/>
      </dsp:nvSpPr>
      <dsp:spPr>
        <a:xfrm>
          <a:off x="351666" y="681151"/>
          <a:ext cx="454100" cy="454100"/>
        </a:xfrm>
        <a:prstGeom prst="ellipse">
          <a:avLst/>
        </a:prstGeom>
        <a:solidFill>
          <a:schemeClr val="lt1">
            <a:hueOff val="0"/>
            <a:satOff val="0"/>
            <a:lumOff val="0"/>
            <a:alphaOff val="0"/>
          </a:schemeClr>
        </a:solidFill>
        <a:ln w="25400" cap="flat" cmpd="sng" algn="ctr">
          <a:solidFill>
            <a:schemeClr val="accent2">
              <a:hueOff val="-487135"/>
              <a:satOff val="1430"/>
              <a:lumOff val="1294"/>
              <a:alphaOff val="0"/>
            </a:schemeClr>
          </a:solidFill>
          <a:prstDash val="solid"/>
        </a:ln>
        <a:effectLst/>
      </dsp:spPr>
      <dsp:style>
        <a:lnRef idx="2">
          <a:scrgbClr r="0" g="0" b="0"/>
        </a:lnRef>
        <a:fillRef idx="1">
          <a:scrgbClr r="0" g="0" b="0"/>
        </a:fillRef>
        <a:effectRef idx="0">
          <a:scrgbClr r="0" g="0" b="0"/>
        </a:effectRef>
        <a:fontRef idx="minor"/>
      </dsp:style>
    </dsp:sp>
    <dsp:sp modelId="{51A2A1FF-ED06-4F7E-A9EF-80F545C04454}">
      <dsp:nvSpPr>
        <dsp:cNvPr id="0" name=""/>
        <dsp:cNvSpPr/>
      </dsp:nvSpPr>
      <dsp:spPr>
        <a:xfrm>
          <a:off x="715361" y="1271412"/>
          <a:ext cx="4090040" cy="363280"/>
        </a:xfrm>
        <a:prstGeom prst="rect">
          <a:avLst/>
        </a:prstGeom>
        <a:solidFill>
          <a:schemeClr val="accent2">
            <a:hueOff val="-974270"/>
            <a:satOff val="2860"/>
            <a:lumOff val="2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354"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Burdens distributed fairly</a:t>
          </a:r>
        </a:p>
      </dsp:txBody>
      <dsp:txXfrm>
        <a:off x="715361" y="1271412"/>
        <a:ext cx="4090040" cy="363280"/>
      </dsp:txXfrm>
    </dsp:sp>
    <dsp:sp modelId="{1E4BB06F-38C4-4414-9C11-C6C41125EF26}">
      <dsp:nvSpPr>
        <dsp:cNvPr id="0" name=""/>
        <dsp:cNvSpPr/>
      </dsp:nvSpPr>
      <dsp:spPr>
        <a:xfrm>
          <a:off x="488311" y="1226002"/>
          <a:ext cx="454100" cy="454100"/>
        </a:xfrm>
        <a:prstGeom prst="ellipse">
          <a:avLst/>
        </a:prstGeom>
        <a:solidFill>
          <a:schemeClr val="lt1">
            <a:hueOff val="0"/>
            <a:satOff val="0"/>
            <a:lumOff val="0"/>
            <a:alphaOff val="0"/>
          </a:schemeClr>
        </a:solidFill>
        <a:ln w="25400" cap="flat" cmpd="sng" algn="ctr">
          <a:solidFill>
            <a:schemeClr val="accent2">
              <a:hueOff val="-974270"/>
              <a:satOff val="2860"/>
              <a:lumOff val="2588"/>
              <a:alphaOff val="0"/>
            </a:schemeClr>
          </a:solidFill>
          <a:prstDash val="solid"/>
        </a:ln>
        <a:effectLst/>
      </dsp:spPr>
      <dsp:style>
        <a:lnRef idx="2">
          <a:scrgbClr r="0" g="0" b="0"/>
        </a:lnRef>
        <a:fillRef idx="1">
          <a:scrgbClr r="0" g="0" b="0"/>
        </a:fillRef>
        <a:effectRef idx="0">
          <a:scrgbClr r="0" g="0" b="0"/>
        </a:effectRef>
        <a:fontRef idx="minor"/>
      </dsp:style>
    </dsp:sp>
    <dsp:sp modelId="{38AAEF2C-A95A-480D-A93B-0AB3150EC45E}">
      <dsp:nvSpPr>
        <dsp:cNvPr id="0" name=""/>
        <dsp:cNvSpPr/>
      </dsp:nvSpPr>
      <dsp:spPr>
        <a:xfrm>
          <a:off x="715361" y="1815919"/>
          <a:ext cx="4090040" cy="363280"/>
        </a:xfrm>
        <a:prstGeom prst="rect">
          <a:avLst/>
        </a:prstGeom>
        <a:solidFill>
          <a:schemeClr val="accent2">
            <a:hueOff val="-1461405"/>
            <a:satOff val="4291"/>
            <a:lumOff val="38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354"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Benefits distributed fairly</a:t>
          </a:r>
        </a:p>
      </dsp:txBody>
      <dsp:txXfrm>
        <a:off x="715361" y="1815919"/>
        <a:ext cx="4090040" cy="363280"/>
      </dsp:txXfrm>
    </dsp:sp>
    <dsp:sp modelId="{4D2DDC14-FBE6-4E0A-BBE2-930375A45BBD}">
      <dsp:nvSpPr>
        <dsp:cNvPr id="0" name=""/>
        <dsp:cNvSpPr/>
      </dsp:nvSpPr>
      <dsp:spPr>
        <a:xfrm>
          <a:off x="488311" y="1770509"/>
          <a:ext cx="454100" cy="454100"/>
        </a:xfrm>
        <a:prstGeom prst="ellipse">
          <a:avLst/>
        </a:prstGeom>
        <a:solidFill>
          <a:schemeClr val="lt1">
            <a:hueOff val="0"/>
            <a:satOff val="0"/>
            <a:lumOff val="0"/>
            <a:alphaOff val="0"/>
          </a:schemeClr>
        </a:solidFill>
        <a:ln w="25400" cap="flat" cmpd="sng" algn="ctr">
          <a:solidFill>
            <a:schemeClr val="accent2">
              <a:hueOff val="-1461405"/>
              <a:satOff val="4291"/>
              <a:lumOff val="3883"/>
              <a:alphaOff val="0"/>
            </a:schemeClr>
          </a:solidFill>
          <a:prstDash val="solid"/>
        </a:ln>
        <a:effectLst/>
      </dsp:spPr>
      <dsp:style>
        <a:lnRef idx="2">
          <a:scrgbClr r="0" g="0" b="0"/>
        </a:lnRef>
        <a:fillRef idx="1">
          <a:scrgbClr r="0" g="0" b="0"/>
        </a:fillRef>
        <a:effectRef idx="0">
          <a:scrgbClr r="0" g="0" b="0"/>
        </a:effectRef>
        <a:fontRef idx="minor"/>
      </dsp:style>
    </dsp:sp>
    <dsp:sp modelId="{2A5D6837-FC4B-4247-A05B-8587A802E02A}">
      <dsp:nvSpPr>
        <dsp:cNvPr id="0" name=""/>
        <dsp:cNvSpPr/>
      </dsp:nvSpPr>
      <dsp:spPr>
        <a:xfrm>
          <a:off x="578717" y="2360771"/>
          <a:ext cx="4226685" cy="363280"/>
        </a:xfrm>
        <a:prstGeom prst="rect">
          <a:avLst/>
        </a:prstGeom>
        <a:solidFill>
          <a:schemeClr val="accent2">
            <a:hueOff val="-1948540"/>
            <a:satOff val="5721"/>
            <a:lumOff val="5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354"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No population is unfairly targeted</a:t>
          </a:r>
        </a:p>
      </dsp:txBody>
      <dsp:txXfrm>
        <a:off x="578717" y="2360771"/>
        <a:ext cx="4226685" cy="363280"/>
      </dsp:txXfrm>
    </dsp:sp>
    <dsp:sp modelId="{02514C90-DF5A-42D3-8733-387C6E4BF63B}">
      <dsp:nvSpPr>
        <dsp:cNvPr id="0" name=""/>
        <dsp:cNvSpPr/>
      </dsp:nvSpPr>
      <dsp:spPr>
        <a:xfrm>
          <a:off x="351666" y="2315361"/>
          <a:ext cx="454100" cy="454100"/>
        </a:xfrm>
        <a:prstGeom prst="ellipse">
          <a:avLst/>
        </a:prstGeom>
        <a:solidFill>
          <a:schemeClr val="lt1">
            <a:hueOff val="0"/>
            <a:satOff val="0"/>
            <a:lumOff val="0"/>
            <a:alphaOff val="0"/>
          </a:schemeClr>
        </a:solidFill>
        <a:ln w="25400" cap="flat" cmpd="sng" algn="ctr">
          <a:solidFill>
            <a:schemeClr val="accent2">
              <a:hueOff val="-1948540"/>
              <a:satOff val="5721"/>
              <a:lumOff val="5177"/>
              <a:alphaOff val="0"/>
            </a:schemeClr>
          </a:solidFill>
          <a:prstDash val="solid"/>
        </a:ln>
        <a:effectLst/>
      </dsp:spPr>
      <dsp:style>
        <a:lnRef idx="2">
          <a:scrgbClr r="0" g="0" b="0"/>
        </a:lnRef>
        <a:fillRef idx="1">
          <a:scrgbClr r="0" g="0" b="0"/>
        </a:fillRef>
        <a:effectRef idx="0">
          <a:scrgbClr r="0" g="0" b="0"/>
        </a:effectRef>
        <a:fontRef idx="minor"/>
      </dsp:style>
    </dsp:sp>
    <dsp:sp modelId="{399B0A90-188B-4134-ACD2-2DAFA98935BC}">
      <dsp:nvSpPr>
        <dsp:cNvPr id="0" name=""/>
        <dsp:cNvSpPr/>
      </dsp:nvSpPr>
      <dsp:spPr>
        <a:xfrm>
          <a:off x="279894" y="2905623"/>
          <a:ext cx="4525508" cy="363280"/>
        </a:xfrm>
        <a:prstGeom prst="rect">
          <a:avLst/>
        </a:prstGeom>
        <a:solidFill>
          <a:schemeClr val="accent2">
            <a:hueOff val="-2435675"/>
            <a:satOff val="7151"/>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354"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No population is unfairly excluded</a:t>
          </a:r>
        </a:p>
      </dsp:txBody>
      <dsp:txXfrm>
        <a:off x="279894" y="2905623"/>
        <a:ext cx="4525508" cy="363280"/>
      </dsp:txXfrm>
    </dsp:sp>
    <dsp:sp modelId="{B3C24049-4C69-4A22-9889-89096C37501F}">
      <dsp:nvSpPr>
        <dsp:cNvPr id="0" name=""/>
        <dsp:cNvSpPr/>
      </dsp:nvSpPr>
      <dsp:spPr>
        <a:xfrm>
          <a:off x="52843" y="2860213"/>
          <a:ext cx="454100" cy="454100"/>
        </a:xfrm>
        <a:prstGeom prst="ellipse">
          <a:avLst/>
        </a:prstGeom>
        <a:solidFill>
          <a:schemeClr val="lt1">
            <a:hueOff val="0"/>
            <a:satOff val="0"/>
            <a:lumOff val="0"/>
            <a:alphaOff val="0"/>
          </a:schemeClr>
        </a:solidFill>
        <a:ln w="25400" cap="flat" cmpd="sng" algn="ctr">
          <a:solidFill>
            <a:schemeClr val="accent2">
              <a:hueOff val="-2435675"/>
              <a:satOff val="7151"/>
              <a:lumOff val="6471"/>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2" tIns="45716" rIns="91432" bIns="45716"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32" tIns="45716" rIns="91432" bIns="45716" rtlCol="0"/>
          <a:lstStyle>
            <a:lvl1pPr algn="r">
              <a:defRPr sz="1200"/>
            </a:lvl1pPr>
          </a:lstStyle>
          <a:p>
            <a:fld id="{351E1A26-887D-422C-8760-2FF482FB4390}" type="datetimeFigureOut">
              <a:rPr lang="en-US" smtClean="0"/>
              <a:t>3/2/2021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32" tIns="45716" rIns="91432" bIns="45716"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32" tIns="45716" rIns="91432" bIns="4571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32" tIns="45716" rIns="91432" bIns="4571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32" tIns="45716" rIns="91432" bIns="45716" rtlCol="0" anchor="b"/>
          <a:lstStyle>
            <a:lvl1pPr algn="r">
              <a:defRPr sz="1200"/>
            </a:lvl1pPr>
          </a:lstStyle>
          <a:p>
            <a:fld id="{D29DA568-CD94-487D-B464-669A6985224A}" type="slidenum">
              <a:rPr lang="en-US" smtClean="0"/>
              <a:t>‹#›</a:t>
            </a:fld>
            <a:endParaRPr lang="en-US" dirty="0"/>
          </a:p>
        </p:txBody>
      </p:sp>
    </p:spTree>
    <p:extLst>
      <p:ext uri="{BB962C8B-B14F-4D97-AF65-F5344CB8AC3E}">
        <p14:creationId xmlns:p14="http://schemas.microsoft.com/office/powerpoint/2010/main" val="99275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Revised- change title to “orientation objectives’</a:t>
            </a:r>
          </a:p>
        </p:txBody>
      </p:sp>
      <p:sp>
        <p:nvSpPr>
          <p:cNvPr id="4" name="Slide Number Placeholder 3"/>
          <p:cNvSpPr>
            <a:spLocks noGrp="1"/>
          </p:cNvSpPr>
          <p:nvPr>
            <p:ph type="sldNum" sz="quarter" idx="10"/>
          </p:nvPr>
        </p:nvSpPr>
        <p:spPr/>
        <p:txBody>
          <a:bodyPr/>
          <a:lstStyle/>
          <a:p>
            <a:pPr defTabSz="457159">
              <a:defRPr/>
            </a:pPr>
            <a:fld id="{1AA6FF21-C933-034E-8A18-3B504A3A00D6}" type="slidenum">
              <a:rPr lang="en-US" sz="1300">
                <a:solidFill>
                  <a:prstClr val="black"/>
                </a:solidFill>
                <a:latin typeface="Calibri"/>
              </a:rPr>
              <a:pPr defTabSz="457159">
                <a:defRPr/>
              </a:pPr>
              <a:t>1</a:t>
            </a:fld>
            <a:endParaRPr lang="en-US" sz="1300" dirty="0">
              <a:solidFill>
                <a:prstClr val="black"/>
              </a:solidFill>
              <a:latin typeface="Calibri"/>
            </a:endParaRPr>
          </a:p>
        </p:txBody>
      </p:sp>
    </p:spTree>
    <p:extLst>
      <p:ext uri="{BB962C8B-B14F-4D97-AF65-F5344CB8AC3E}">
        <p14:creationId xmlns:p14="http://schemas.microsoft.com/office/powerpoint/2010/main" val="3282202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Interventions include physical procedures through which data are gathered, such as (1) measuring brain function to supplement paper and pencil inquiries into the development of language, and (2) behavioral interventions such as experimental education programs or unproven psychosocial therapies. They also include manipulation of the subject or the subject's environment performed for research purposes, for example, studies investigating the effect of music on memory.</a:t>
            </a:r>
            <a:endParaRPr lang="en-US" dirty="0"/>
          </a:p>
        </p:txBody>
      </p:sp>
      <p:sp>
        <p:nvSpPr>
          <p:cNvPr id="4" name="Slide Number Placeholder 3"/>
          <p:cNvSpPr>
            <a:spLocks noGrp="1"/>
          </p:cNvSpPr>
          <p:nvPr>
            <p:ph type="sldNum" sz="quarter" idx="10"/>
          </p:nvPr>
        </p:nvSpPr>
        <p:spPr/>
        <p:txBody>
          <a:bodyPr/>
          <a:lstStyle/>
          <a:p>
            <a:fld id="{D29DA568-CD94-487D-B464-669A6985224A}" type="slidenum">
              <a:rPr lang="en-US" smtClean="0"/>
              <a:t>14</a:t>
            </a:fld>
            <a:endParaRPr lang="en-US" dirty="0"/>
          </a:p>
        </p:txBody>
      </p:sp>
    </p:spTree>
    <p:extLst>
      <p:ext uri="{BB962C8B-B14F-4D97-AF65-F5344CB8AC3E}">
        <p14:creationId xmlns:p14="http://schemas.microsoft.com/office/powerpoint/2010/main" val="4171560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Interactions include communication or interpersonal contact between the subject and the researcher. Communication does not have to be face to face, and may even exist entirely on paper or in electronic realms. Online surveys that do not ask for any identifying information about the subjects are considered interactions. Participant observation is a variant of interaction, often including both formal and informal interviews in addition to observation.</a:t>
            </a:r>
            <a:endParaRPr lang="en-US" dirty="0"/>
          </a:p>
        </p:txBody>
      </p:sp>
      <p:sp>
        <p:nvSpPr>
          <p:cNvPr id="4" name="Slide Number Placeholder 3"/>
          <p:cNvSpPr>
            <a:spLocks noGrp="1"/>
          </p:cNvSpPr>
          <p:nvPr>
            <p:ph type="sldNum" sz="quarter" idx="10"/>
          </p:nvPr>
        </p:nvSpPr>
        <p:spPr/>
        <p:txBody>
          <a:bodyPr/>
          <a:lstStyle/>
          <a:p>
            <a:fld id="{D29DA568-CD94-487D-B464-669A6985224A}" type="slidenum">
              <a:rPr lang="en-US" smtClean="0"/>
              <a:t>15</a:t>
            </a:fld>
            <a:endParaRPr lang="en-US" dirty="0"/>
          </a:p>
        </p:txBody>
      </p:sp>
    </p:spTree>
    <p:extLst>
      <p:ext uri="{BB962C8B-B14F-4D97-AF65-F5344CB8AC3E}">
        <p14:creationId xmlns:p14="http://schemas.microsoft.com/office/powerpoint/2010/main" val="3053550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"Information about behavior that occurs in a context in which an individual can reasonably expect that no observation or recording is taking place"</a:t>
            </a:r>
          </a:p>
          <a:p>
            <a:r>
              <a:rPr lang="en-US" sz="1200" b="0" i="0" kern="1200" dirty="0">
                <a:solidFill>
                  <a:schemeClr val="tx1"/>
                </a:solidFill>
                <a:effectLst/>
                <a:latin typeface="+mn-lt"/>
                <a:ea typeface="+mn-ea"/>
                <a:cs typeface="+mn-cs"/>
              </a:rPr>
              <a:t>"Information which has been provided for specific purposes by an individual and which the individual can reasonably expect will not be made public (for example, a school record)"</a:t>
            </a:r>
          </a:p>
          <a:p>
            <a:endParaRPr lang="en-US" dirty="0"/>
          </a:p>
        </p:txBody>
      </p:sp>
      <p:sp>
        <p:nvSpPr>
          <p:cNvPr id="4" name="Slide Number Placeholder 3"/>
          <p:cNvSpPr>
            <a:spLocks noGrp="1"/>
          </p:cNvSpPr>
          <p:nvPr>
            <p:ph type="sldNum" sz="quarter" idx="10"/>
          </p:nvPr>
        </p:nvSpPr>
        <p:spPr/>
        <p:txBody>
          <a:bodyPr/>
          <a:lstStyle/>
          <a:p>
            <a:fld id="{D29DA568-CD94-487D-B464-669A6985224A}" type="slidenum">
              <a:rPr lang="en-US" smtClean="0"/>
              <a:t>17</a:t>
            </a:fld>
            <a:endParaRPr lang="en-US" dirty="0"/>
          </a:p>
        </p:txBody>
      </p:sp>
    </p:spTree>
    <p:extLst>
      <p:ext uri="{BB962C8B-B14F-4D97-AF65-F5344CB8AC3E}">
        <p14:creationId xmlns:p14="http://schemas.microsoft.com/office/powerpoint/2010/main" val="26868667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7" name="Rectangle 6"/>
          <p:cNvSpPr/>
          <p:nvPr userDrawn="1"/>
        </p:nvSpPr>
        <p:spPr>
          <a:xfrm>
            <a:off x="4148" y="1515016"/>
            <a:ext cx="5910481" cy="4119535"/>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8" name="Rectangle 7"/>
          <p:cNvSpPr/>
          <p:nvPr userDrawn="1"/>
        </p:nvSpPr>
        <p:spPr>
          <a:xfrm>
            <a:off x="1" y="1493871"/>
            <a:ext cx="5910481" cy="4119535"/>
          </a:xfrm>
          <a:prstGeom prst="rect">
            <a:avLst/>
          </a:prstGeom>
          <a:solidFill>
            <a:schemeClr val="bg1">
              <a:lumMod val="95000"/>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hasCustomPrompt="1"/>
          </p:nvPr>
        </p:nvSpPr>
        <p:spPr>
          <a:xfrm>
            <a:off x="249807" y="1493871"/>
            <a:ext cx="5660674" cy="4119535"/>
          </a:xfrm>
        </p:spPr>
        <p:txBody>
          <a:bodyPr lIns="457200" tIns="457200" rIns="457200" bIns="457200" anchor="ctr" anchorCtr="0">
            <a:normAutofit/>
          </a:bodyPr>
          <a:lstStyle>
            <a:lvl1pPr>
              <a:lnSpc>
                <a:spcPct val="80000"/>
              </a:lnSpc>
              <a:defRPr sz="5500" cap="all"/>
            </a:lvl1pPr>
          </a:lstStyle>
          <a:p>
            <a:r>
              <a:rPr lang="en-US" dirty="0"/>
              <a:t>CLICK TO EDIT MASTER TITLE STYLE</a:t>
            </a:r>
          </a:p>
        </p:txBody>
      </p:sp>
      <p:pic>
        <p:nvPicPr>
          <p:cNvPr id="12" name="Picture 11" descr="Huron-Logo_2_v0_alt_hrzntl.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461368" y="587031"/>
            <a:ext cx="2193823" cy="506366"/>
          </a:xfrm>
          <a:prstGeom prst="rect">
            <a:avLst/>
          </a:prstGeom>
        </p:spPr>
      </p:pic>
      <p:sp>
        <p:nvSpPr>
          <p:cNvPr id="16" name="Text Placeholder 9"/>
          <p:cNvSpPr>
            <a:spLocks noGrp="1"/>
          </p:cNvSpPr>
          <p:nvPr>
            <p:ph type="body" sz="quarter" idx="13" hasCustomPrompt="1"/>
          </p:nvPr>
        </p:nvSpPr>
        <p:spPr>
          <a:xfrm>
            <a:off x="0" y="6505763"/>
            <a:ext cx="2785534" cy="365887"/>
          </a:xfrm>
          <a:solidFill>
            <a:srgbClr val="00558C"/>
          </a:solidFill>
          <a:ln>
            <a:noFill/>
          </a:ln>
        </p:spPr>
        <p:txBody>
          <a:bodyPr lIns="457200" rIns="457200" anchor="ctr">
            <a:normAutofit/>
          </a:bodyPr>
          <a:lstStyle>
            <a:lvl1pPr marL="0" indent="0">
              <a:buFont typeface="Arial"/>
              <a:buNone/>
              <a:defRPr sz="1200" b="1" baseline="0">
                <a:solidFill>
                  <a:srgbClr val="FFFFFF"/>
                </a:solidFill>
              </a:defRPr>
            </a:lvl1pPr>
          </a:lstStyle>
          <a:p>
            <a:pPr lvl="0"/>
            <a:r>
              <a:rPr lang="en-US" dirty="0"/>
              <a:t>AUTHOR NAME  07.18.16 </a:t>
            </a:r>
          </a:p>
        </p:txBody>
      </p:sp>
      <p:sp>
        <p:nvSpPr>
          <p:cNvPr id="9" name="Footer Placeholder 4"/>
          <p:cNvSpPr>
            <a:spLocks noGrp="1"/>
          </p:cNvSpPr>
          <p:nvPr>
            <p:ph type="ftr" sz="quarter" idx="3"/>
          </p:nvPr>
        </p:nvSpPr>
        <p:spPr>
          <a:xfrm>
            <a:off x="7386972" y="6508524"/>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Tree>
    <p:extLst>
      <p:ext uri="{BB962C8B-B14F-4D97-AF65-F5344CB8AC3E}">
        <p14:creationId xmlns:p14="http://schemas.microsoft.com/office/powerpoint/2010/main" val="552132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 Content 4">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56655" y="466924"/>
            <a:ext cx="8646153"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6"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8"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10" name="Picture 9"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1" name="Text Placeholder 3"/>
          <p:cNvSpPr>
            <a:spLocks noGrp="1"/>
          </p:cNvSpPr>
          <p:nvPr>
            <p:ph type="body" sz="quarter" idx="14" hasCustomPrompt="1"/>
          </p:nvPr>
        </p:nvSpPr>
        <p:spPr>
          <a:xfrm>
            <a:off x="2275439"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3577266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 Content 5">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256655" y="466924"/>
            <a:ext cx="5222235"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9"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11" name="Picture Placeholder 4"/>
          <p:cNvSpPr>
            <a:spLocks noGrp="1"/>
          </p:cNvSpPr>
          <p:nvPr>
            <p:ph type="pic" sz="quarter" idx="15" hasCustomPrompt="1"/>
          </p:nvPr>
        </p:nvSpPr>
        <p:spPr>
          <a:xfrm>
            <a:off x="5851526" y="0"/>
            <a:ext cx="3292475" cy="6858000"/>
          </a:xfrm>
          <a:solidFill>
            <a:schemeClr val="accent1">
              <a:lumMod val="40000"/>
              <a:lumOff val="60000"/>
            </a:schemeClr>
          </a:solidFill>
        </p:spPr>
        <p:txBody>
          <a:bodyPr anchor="ctr"/>
          <a:lstStyle>
            <a:lvl1pPr marL="0" indent="0" algn="ctr">
              <a:buNone/>
              <a:defRPr b="1" baseline="0"/>
            </a:lvl1pPr>
          </a:lstStyle>
          <a:p>
            <a:r>
              <a:rPr lang="en-US" dirty="0"/>
              <a:t>IMAGE PLACEHOLDER</a:t>
            </a:r>
          </a:p>
        </p:txBody>
      </p:sp>
      <p:pic>
        <p:nvPicPr>
          <p:cNvPr id="10" name="Picture 9"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2" name="Text Placeholder 3"/>
          <p:cNvSpPr>
            <a:spLocks noGrp="1"/>
          </p:cNvSpPr>
          <p:nvPr>
            <p:ph type="body" sz="quarter" idx="14" hasCustomPrompt="1"/>
          </p:nvPr>
        </p:nvSpPr>
        <p:spPr>
          <a:xfrm>
            <a:off x="2275439"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1755789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ingle-Column Layout">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56656" y="466924"/>
            <a:ext cx="8646154"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10"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1"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7" name="Picture 6"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2" name="Text Placeholder 3"/>
          <p:cNvSpPr>
            <a:spLocks noGrp="1"/>
          </p:cNvSpPr>
          <p:nvPr>
            <p:ph type="body" sz="quarter" idx="14" hasCustomPrompt="1"/>
          </p:nvPr>
        </p:nvSpPr>
        <p:spPr>
          <a:xfrm>
            <a:off x="2275439"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
        <p:nvSpPr>
          <p:cNvPr id="4" name="Text Placeholder 3"/>
          <p:cNvSpPr>
            <a:spLocks noGrp="1"/>
          </p:cNvSpPr>
          <p:nvPr>
            <p:ph type="body" sz="quarter" idx="15"/>
          </p:nvPr>
        </p:nvSpPr>
        <p:spPr>
          <a:xfrm>
            <a:off x="257176" y="2655890"/>
            <a:ext cx="8645525" cy="3838575"/>
          </a:xfrm>
        </p:spPr>
        <p:txBody>
          <a:bodyPr/>
          <a:lstStyle>
            <a:lvl1pPr>
              <a:defRPr sz="1400"/>
            </a:lvl1pPr>
            <a:lvl2pPr>
              <a:defRPr sz="1400"/>
            </a:lvl2pPr>
            <a:lvl3pPr>
              <a:defRPr sz="1400"/>
            </a:lvl3pPr>
            <a:lvl4pPr>
              <a:defRPr sz="1400"/>
            </a:lvl4pPr>
            <a:lvl5pPr marL="1255713" indent="-231775">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717231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ingle-Column + Subhead">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56656" y="466926"/>
            <a:ext cx="8646154" cy="1970901"/>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10"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1"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7" name="Text Placeholder 3"/>
          <p:cNvSpPr>
            <a:spLocks noGrp="1"/>
          </p:cNvSpPr>
          <p:nvPr>
            <p:ph type="body" sz="quarter" idx="15" hasCustomPrompt="1"/>
          </p:nvPr>
        </p:nvSpPr>
        <p:spPr>
          <a:xfrm>
            <a:off x="256656" y="2437827"/>
            <a:ext cx="8646154" cy="686165"/>
          </a:xfrm>
        </p:spPr>
        <p:txBody>
          <a:bodyPr anchor="ctr">
            <a:noAutofit/>
          </a:bodyPr>
          <a:lstStyle>
            <a:lvl1pPr marL="0" indent="0">
              <a:buNone/>
              <a:defRPr sz="1600" b="1" cap="all">
                <a:solidFill>
                  <a:schemeClr val="accent2"/>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 </a:t>
            </a:r>
          </a:p>
        </p:txBody>
      </p:sp>
      <p:cxnSp>
        <p:nvCxnSpPr>
          <p:cNvPr id="12" name="Straight Connector 11"/>
          <p:cNvCxnSpPr/>
          <p:nvPr userDrawn="1"/>
        </p:nvCxnSpPr>
        <p:spPr>
          <a:xfrm>
            <a:off x="257618" y="2437825"/>
            <a:ext cx="8644864" cy="0"/>
          </a:xfrm>
          <a:prstGeom prst="line">
            <a:avLst/>
          </a:prstGeom>
          <a:ln w="6350" cmpd="sng"/>
          <a:effectLst/>
        </p:spPr>
        <p:style>
          <a:lnRef idx="2">
            <a:schemeClr val="accent1"/>
          </a:lnRef>
          <a:fillRef idx="0">
            <a:schemeClr val="accent1"/>
          </a:fillRef>
          <a:effectRef idx="1">
            <a:schemeClr val="accent1"/>
          </a:effectRef>
          <a:fontRef idx="minor">
            <a:schemeClr val="tx1"/>
          </a:fontRef>
        </p:style>
      </p:cxnSp>
      <p:pic>
        <p:nvPicPr>
          <p:cNvPr id="13" name="Picture 12"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4" name="Text Placeholder 3"/>
          <p:cNvSpPr>
            <a:spLocks noGrp="1"/>
          </p:cNvSpPr>
          <p:nvPr>
            <p:ph type="body" sz="quarter" idx="14" hasCustomPrompt="1"/>
          </p:nvPr>
        </p:nvSpPr>
        <p:spPr>
          <a:xfrm>
            <a:off x="2275439"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
        <p:nvSpPr>
          <p:cNvPr id="4" name="Text Placeholder 3"/>
          <p:cNvSpPr>
            <a:spLocks noGrp="1"/>
          </p:cNvSpPr>
          <p:nvPr>
            <p:ph type="body" sz="quarter" idx="16"/>
          </p:nvPr>
        </p:nvSpPr>
        <p:spPr>
          <a:xfrm>
            <a:off x="257176" y="3124200"/>
            <a:ext cx="8645525" cy="3370676"/>
          </a:xfrm>
        </p:spPr>
        <p:txBody>
          <a:bodyPr/>
          <a:lstStyle>
            <a:lvl1pPr>
              <a:defRPr sz="1400"/>
            </a:lvl1pPr>
            <a:lvl2pPr>
              <a:defRPr sz="1400"/>
            </a:lvl2pPr>
            <a:lvl3pPr>
              <a:defRPr sz="1400"/>
            </a:lvl3pPr>
            <a:lvl4pPr>
              <a:defRPr sz="1400"/>
            </a:lvl4pPr>
            <a:lvl5pPr marL="1255713" indent="-231775">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3147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ingle-Column + Small Header">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56656" y="466924"/>
            <a:ext cx="8646154" cy="1172646"/>
          </a:xfrm>
        </p:spPr>
        <p:txBody>
          <a:bodyPr lIns="91440" tIns="91440" rIns="91440" bIns="91440" anchor="ctr">
            <a:noAutofit/>
          </a:bodyPr>
          <a:lstStyle>
            <a:lvl1pPr>
              <a:lnSpc>
                <a:spcPct val="80000"/>
              </a:lnSpc>
              <a:defRPr sz="3500" cap="all" baseline="0"/>
            </a:lvl1pPr>
          </a:lstStyle>
          <a:p>
            <a:r>
              <a:rPr lang="en-US" dirty="0"/>
              <a:t>INSANELY AWESOME small TITLE HERE</a:t>
            </a:r>
          </a:p>
        </p:txBody>
      </p:sp>
      <p:sp>
        <p:nvSpPr>
          <p:cNvPr id="10"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1"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13" name="Picture 12"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2" name="Text Placeholder 3"/>
          <p:cNvSpPr>
            <a:spLocks noGrp="1"/>
          </p:cNvSpPr>
          <p:nvPr>
            <p:ph type="body" sz="quarter" idx="14" hasCustomPrompt="1"/>
          </p:nvPr>
        </p:nvSpPr>
        <p:spPr>
          <a:xfrm>
            <a:off x="2275439"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
        <p:nvSpPr>
          <p:cNvPr id="8" name="Text Placeholder 3"/>
          <p:cNvSpPr>
            <a:spLocks noGrp="1"/>
          </p:cNvSpPr>
          <p:nvPr>
            <p:ph type="body" sz="quarter" idx="16"/>
          </p:nvPr>
        </p:nvSpPr>
        <p:spPr>
          <a:xfrm>
            <a:off x="257176" y="1639570"/>
            <a:ext cx="8645525" cy="4855306"/>
          </a:xfrm>
        </p:spPr>
        <p:txBody>
          <a:bodyPr/>
          <a:lstStyle>
            <a:lvl1pPr>
              <a:defRPr sz="1400"/>
            </a:lvl1pPr>
            <a:lvl2pPr>
              <a:defRPr sz="1400"/>
            </a:lvl2pPr>
            <a:lvl3pPr>
              <a:defRPr sz="1400"/>
            </a:lvl3pPr>
            <a:lvl4pPr>
              <a:defRPr sz="1400"/>
            </a:lvl4pPr>
            <a:lvl5pPr marL="1255713" indent="-231775">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508732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wo-Column Layout">
    <p:spTree>
      <p:nvGrpSpPr>
        <p:cNvPr id="1" name=""/>
        <p:cNvGrpSpPr/>
        <p:nvPr/>
      </p:nvGrpSpPr>
      <p:grpSpPr>
        <a:xfrm>
          <a:off x="0" y="0"/>
          <a:ext cx="0" cy="0"/>
          <a:chOff x="0" y="0"/>
          <a:chExt cx="0" cy="0"/>
        </a:xfrm>
      </p:grpSpPr>
      <p:sp>
        <p:nvSpPr>
          <p:cNvPr id="4" name="Text Placeholder 3"/>
          <p:cNvSpPr>
            <a:spLocks noGrp="1"/>
          </p:cNvSpPr>
          <p:nvPr>
            <p:ph type="body" sz="quarter" idx="18"/>
          </p:nvPr>
        </p:nvSpPr>
        <p:spPr>
          <a:xfrm>
            <a:off x="256655" y="2645692"/>
            <a:ext cx="4200525" cy="3832225"/>
          </a:xfrm>
        </p:spPr>
        <p:txBody>
          <a:bodyPr/>
          <a:lstStyle>
            <a:lvl1pPr>
              <a:defRPr sz="1400"/>
            </a:lvl1pPr>
            <a:lvl2pPr>
              <a:defRPr sz="1400"/>
            </a:lvl2pPr>
            <a:lvl3pPr>
              <a:defRPr sz="1400"/>
            </a:lvl3pPr>
            <a:lvl4pPr>
              <a:defRPr sz="1400"/>
            </a:lvl4pPr>
            <a:lvl5pPr marL="1255713" indent="-231775">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hasCustomPrompt="1"/>
          </p:nvPr>
        </p:nvSpPr>
        <p:spPr>
          <a:xfrm>
            <a:off x="256656" y="466924"/>
            <a:ext cx="8646154"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10"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1"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12" name="Text Placeholder 3"/>
          <p:cNvSpPr>
            <a:spLocks noGrp="1"/>
          </p:cNvSpPr>
          <p:nvPr>
            <p:ph type="body" sz="quarter" idx="17" hasCustomPrompt="1"/>
          </p:nvPr>
        </p:nvSpPr>
        <p:spPr>
          <a:xfrm>
            <a:off x="4701873" y="6494876"/>
            <a:ext cx="2741688"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pic>
        <p:nvPicPr>
          <p:cNvPr id="8" name="Picture 7"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3" name="Text Placeholder 3"/>
          <p:cNvSpPr>
            <a:spLocks noGrp="1"/>
          </p:cNvSpPr>
          <p:nvPr>
            <p:ph type="body" sz="quarter" idx="19"/>
          </p:nvPr>
        </p:nvSpPr>
        <p:spPr>
          <a:xfrm>
            <a:off x="4702285" y="2655102"/>
            <a:ext cx="4200525" cy="3822815"/>
          </a:xfrm>
        </p:spPr>
        <p:txBody>
          <a:bodyPr/>
          <a:lstStyle>
            <a:lvl1pPr>
              <a:defRPr sz="1400"/>
            </a:lvl1pPr>
            <a:lvl2pPr>
              <a:defRPr sz="1400"/>
            </a:lvl2pPr>
            <a:lvl3pPr>
              <a:defRPr sz="1400"/>
            </a:lvl3pPr>
            <a:lvl4pPr>
              <a:defRPr sz="1400"/>
            </a:lvl4pPr>
            <a:lvl5pPr marL="1255713" indent="-231775">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96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Quote - No Image">
    <p:spTree>
      <p:nvGrpSpPr>
        <p:cNvPr id="1" name=""/>
        <p:cNvGrpSpPr/>
        <p:nvPr/>
      </p:nvGrpSpPr>
      <p:grpSpPr>
        <a:xfrm>
          <a:off x="0" y="0"/>
          <a:ext cx="0" cy="0"/>
          <a:chOff x="0" y="0"/>
          <a:chExt cx="0" cy="0"/>
        </a:xfrm>
      </p:grpSpPr>
      <p:pic>
        <p:nvPicPr>
          <p:cNvPr id="9" name="Picture 8" descr="QUOTE.png"/>
          <p:cNvPicPr>
            <a:picLocks noChangeAspect="1"/>
          </p:cNvPicPr>
          <p:nvPr userDrawn="1"/>
        </p:nvPicPr>
        <p:blipFill rotWithShape="1">
          <a:blip r:embed="rId2" cstate="print">
            <a:extLst>
              <a:ext uri="{28A0092B-C50C-407E-A947-70E740481C1C}">
                <a14:useLocalDpi xmlns:a14="http://schemas.microsoft.com/office/drawing/2010/main"/>
              </a:ext>
            </a:extLst>
          </a:blip>
          <a:srcRect l="13627" t="19322"/>
          <a:stretch/>
        </p:blipFill>
        <p:spPr>
          <a:xfrm>
            <a:off x="-2" y="3"/>
            <a:ext cx="1547998" cy="1386913"/>
          </a:xfrm>
          <a:prstGeom prst="rect">
            <a:avLst/>
          </a:prstGeom>
        </p:spPr>
      </p:pic>
      <p:sp>
        <p:nvSpPr>
          <p:cNvPr id="11" name="Title 1"/>
          <p:cNvSpPr>
            <a:spLocks noGrp="1"/>
          </p:cNvSpPr>
          <p:nvPr>
            <p:ph type="title" hasCustomPrompt="1"/>
          </p:nvPr>
        </p:nvSpPr>
        <p:spPr>
          <a:xfrm>
            <a:off x="840155" y="1857257"/>
            <a:ext cx="7453923" cy="3151521"/>
          </a:xfrm>
        </p:spPr>
        <p:txBody>
          <a:bodyPr lIns="91440" tIns="274320" bIns="274320">
            <a:normAutofit/>
          </a:bodyPr>
          <a:lstStyle>
            <a:lvl1pPr>
              <a:lnSpc>
                <a:spcPct val="80000"/>
              </a:lnSpc>
              <a:defRPr sz="5500"/>
            </a:lvl1pPr>
          </a:lstStyle>
          <a:p>
            <a:r>
              <a:rPr lang="en-US" dirty="0"/>
              <a:t>CLICK TO EDIT MASTER TITLE STYLE</a:t>
            </a:r>
          </a:p>
        </p:txBody>
      </p:sp>
      <p:sp>
        <p:nvSpPr>
          <p:cNvPr id="13"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4"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15" name="Picture 14" descr="QUOTE.png"/>
          <p:cNvPicPr>
            <a:picLocks noChangeAspect="1"/>
          </p:cNvPicPr>
          <p:nvPr userDrawn="1"/>
        </p:nvPicPr>
        <p:blipFill rotWithShape="1">
          <a:blip r:embed="rId2" cstate="print">
            <a:extLst>
              <a:ext uri="{28A0092B-C50C-407E-A947-70E740481C1C}">
                <a14:useLocalDpi xmlns:a14="http://schemas.microsoft.com/office/drawing/2010/main"/>
              </a:ext>
            </a:extLst>
          </a:blip>
          <a:srcRect l="13627" t="19322"/>
          <a:stretch/>
        </p:blipFill>
        <p:spPr>
          <a:xfrm flipH="1" flipV="1">
            <a:off x="7596003" y="5471089"/>
            <a:ext cx="1547998" cy="1386913"/>
          </a:xfrm>
          <a:prstGeom prst="rect">
            <a:avLst/>
          </a:prstGeom>
        </p:spPr>
      </p:pic>
      <p:pic>
        <p:nvPicPr>
          <p:cNvPr id="16" name="Picture 15" descr="Huron-Logo_CMYK_hero_vert_060716.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2314759" y="6559315"/>
            <a:ext cx="1143000" cy="238760"/>
          </a:xfrm>
          <a:prstGeom prst="rect">
            <a:avLst/>
          </a:prstGeom>
        </p:spPr>
      </p:pic>
    </p:spTree>
    <p:extLst>
      <p:ext uri="{BB962C8B-B14F-4D97-AF65-F5344CB8AC3E}">
        <p14:creationId xmlns:p14="http://schemas.microsoft.com/office/powerpoint/2010/main" val="8736714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io Slide">
    <p:spTree>
      <p:nvGrpSpPr>
        <p:cNvPr id="1" name=""/>
        <p:cNvGrpSpPr/>
        <p:nvPr/>
      </p:nvGrpSpPr>
      <p:grpSpPr>
        <a:xfrm>
          <a:off x="0" y="0"/>
          <a:ext cx="0" cy="0"/>
          <a:chOff x="0" y="0"/>
          <a:chExt cx="0" cy="0"/>
        </a:xfrm>
      </p:grpSpPr>
      <p:sp>
        <p:nvSpPr>
          <p:cNvPr id="5" name="Picture Placeholder 4"/>
          <p:cNvSpPr>
            <a:spLocks noGrp="1"/>
          </p:cNvSpPr>
          <p:nvPr>
            <p:ph type="pic" sz="quarter" idx="15" hasCustomPrompt="1"/>
          </p:nvPr>
        </p:nvSpPr>
        <p:spPr>
          <a:xfrm>
            <a:off x="1" y="0"/>
            <a:ext cx="3292475" cy="6858000"/>
          </a:xfrm>
          <a:solidFill>
            <a:schemeClr val="accent1">
              <a:lumMod val="40000"/>
              <a:lumOff val="60000"/>
            </a:schemeClr>
          </a:solidFill>
        </p:spPr>
        <p:txBody>
          <a:bodyPr anchor="ctr"/>
          <a:lstStyle>
            <a:lvl1pPr marL="0" indent="0" algn="ctr">
              <a:buNone/>
              <a:defRPr b="1" baseline="0"/>
            </a:lvl1pPr>
          </a:lstStyle>
          <a:p>
            <a:r>
              <a:rPr lang="en-US" dirty="0"/>
              <a:t>PLACE HEADSHOT HERE</a:t>
            </a:r>
          </a:p>
        </p:txBody>
      </p:sp>
      <p:sp>
        <p:nvSpPr>
          <p:cNvPr id="2" name="Title 1"/>
          <p:cNvSpPr>
            <a:spLocks noGrp="1"/>
          </p:cNvSpPr>
          <p:nvPr>
            <p:ph type="title" hasCustomPrompt="1"/>
          </p:nvPr>
        </p:nvSpPr>
        <p:spPr>
          <a:xfrm>
            <a:off x="3660211" y="466926"/>
            <a:ext cx="5042407" cy="1970901"/>
          </a:xfrm>
        </p:spPr>
        <p:txBody>
          <a:bodyPr>
            <a:normAutofit/>
          </a:bodyPr>
          <a:lstStyle>
            <a:lvl1pPr>
              <a:lnSpc>
                <a:spcPct val="80000"/>
              </a:lnSpc>
              <a:defRPr sz="5000"/>
            </a:lvl1pPr>
          </a:lstStyle>
          <a:p>
            <a:r>
              <a:rPr lang="en-US" dirty="0"/>
              <a:t>CLICK </a:t>
            </a:r>
            <a:br>
              <a:rPr lang="en-US" dirty="0"/>
            </a:br>
            <a:r>
              <a:rPr lang="en-US" dirty="0"/>
              <a:t>TO EDIT</a:t>
            </a:r>
          </a:p>
        </p:txBody>
      </p:sp>
      <p:sp>
        <p:nvSpPr>
          <p:cNvPr id="4" name="Text Placeholder 3"/>
          <p:cNvSpPr>
            <a:spLocks noGrp="1"/>
          </p:cNvSpPr>
          <p:nvPr>
            <p:ph type="body" sz="quarter" idx="14" hasCustomPrompt="1"/>
          </p:nvPr>
        </p:nvSpPr>
        <p:spPr>
          <a:xfrm>
            <a:off x="3660211" y="2437827"/>
            <a:ext cx="5050403" cy="686165"/>
          </a:xfrm>
        </p:spPr>
        <p:txBody>
          <a:bodyPr anchor="ctr">
            <a:noAutofit/>
          </a:bodyPr>
          <a:lstStyle>
            <a:lvl1pPr marL="0" indent="0">
              <a:buNone/>
              <a:defRPr sz="1500" b="1" cap="all">
                <a:solidFill>
                  <a:schemeClr val="accent2"/>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 </a:t>
            </a:r>
          </a:p>
        </p:txBody>
      </p:sp>
      <p:cxnSp>
        <p:nvCxnSpPr>
          <p:cNvPr id="13" name="Straight Connector 12"/>
          <p:cNvCxnSpPr/>
          <p:nvPr userDrawn="1"/>
        </p:nvCxnSpPr>
        <p:spPr>
          <a:xfrm>
            <a:off x="3667906" y="2437825"/>
            <a:ext cx="5042408" cy="0"/>
          </a:xfrm>
          <a:prstGeom prst="line">
            <a:avLst/>
          </a:prstGeom>
          <a:ln w="6350" cmpd="sng"/>
          <a:effectLst/>
        </p:spPr>
        <p:style>
          <a:lnRef idx="2">
            <a:schemeClr val="accent1"/>
          </a:lnRef>
          <a:fillRef idx="0">
            <a:schemeClr val="accent1"/>
          </a:fillRef>
          <a:effectRef idx="1">
            <a:schemeClr val="accent1"/>
          </a:effectRef>
          <a:fontRef idx="minor">
            <a:schemeClr val="tx1"/>
          </a:fontRef>
        </p:style>
      </p:cxnSp>
      <p:sp>
        <p:nvSpPr>
          <p:cNvPr id="14" name="Content Placeholder 2"/>
          <p:cNvSpPr>
            <a:spLocks noGrp="1"/>
          </p:cNvSpPr>
          <p:nvPr>
            <p:ph idx="1" hasCustomPrompt="1"/>
          </p:nvPr>
        </p:nvSpPr>
        <p:spPr>
          <a:xfrm>
            <a:off x="3660211" y="3131691"/>
            <a:ext cx="5042407" cy="3361981"/>
          </a:xfrm>
        </p:spPr>
        <p:txBody>
          <a:bodyPr lIns="91440" tIns="182880" rIns="91440" bIns="18288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4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t>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Tum </a:t>
            </a:r>
            <a:r>
              <a:rPr lang="en-US" dirty="0" err="1"/>
              <a:t>cate</a:t>
            </a:r>
            <a:r>
              <a:rPr lang="en-US" dirty="0"/>
              <a:t> </a:t>
            </a:r>
            <a:r>
              <a:rPr lang="en-US" dirty="0" err="1"/>
              <a:t>terficiissum</a:t>
            </a:r>
            <a:r>
              <a:rPr lang="en-US" dirty="0"/>
              <a:t> re, </a:t>
            </a:r>
            <a:r>
              <a:rPr lang="en-US" dirty="0" err="1"/>
              <a:t>mulvis</a:t>
            </a:r>
            <a:r>
              <a:rPr lang="en-US" dirty="0"/>
              <a:t> ex mere, se </a:t>
            </a:r>
            <a:r>
              <a:rPr lang="en-US" dirty="0" err="1"/>
              <a:t>prorte</a:t>
            </a:r>
            <a:r>
              <a:rPr lang="en-US" dirty="0"/>
              <a:t>, </a:t>
            </a:r>
            <a:r>
              <a:rPr lang="en-US" dirty="0" err="1"/>
              <a:t>Patilib</a:t>
            </a:r>
            <a:r>
              <a:rPr lang="en-US" dirty="0"/>
              <a:t> </a:t>
            </a:r>
            <a:r>
              <a:rPr lang="en-US" dirty="0" err="1"/>
              <a:t>ulicondit</a:t>
            </a:r>
            <a:r>
              <a:rPr lang="en-US" dirty="0"/>
              <a:t>, </a:t>
            </a:r>
            <a:r>
              <a:rPr lang="en-US" dirty="0" err="1"/>
              <a:t>misti</a:t>
            </a:r>
            <a:r>
              <a:rPr lang="en-US" dirty="0"/>
              <a:t>, </a:t>
            </a:r>
            <a:r>
              <a:rPr lang="en-US" dirty="0" err="1"/>
              <a:t>nostrudam</a:t>
            </a:r>
            <a:r>
              <a:rPr lang="en-US" dirty="0"/>
              <a:t> in </a:t>
            </a:r>
            <a:r>
              <a:rPr lang="en-US" dirty="0" err="1"/>
              <a:t>vili</a:t>
            </a:r>
            <a:r>
              <a:rPr lang="en-US" dirty="0"/>
              <a:t> </a:t>
            </a:r>
            <a:r>
              <a:rPr lang="en-US" dirty="0" err="1"/>
              <a:t>pris</a:t>
            </a:r>
            <a:r>
              <a:rPr lang="en-US" dirty="0"/>
              <a:t>; non </a:t>
            </a:r>
            <a:r>
              <a:rPr lang="en-US" dirty="0" err="1"/>
              <a:t>tre</a:t>
            </a:r>
            <a:r>
              <a:rPr lang="en-US" dirty="0"/>
              <a:t> cum </a:t>
            </a:r>
            <a:r>
              <a:rPr lang="en-US" dirty="0" err="1"/>
              <a:t>culum</a:t>
            </a:r>
            <a:r>
              <a:rPr lang="en-US" dirty="0"/>
              <a:t> ta, </a:t>
            </a:r>
            <a:r>
              <a:rPr lang="en-US" dirty="0" err="1"/>
              <a:t>simis</a:t>
            </a:r>
            <a:r>
              <a:rPr lang="en-US" dirty="0"/>
              <a:t> </a:t>
            </a:r>
            <a:r>
              <a:rPr lang="en-US" dirty="0" err="1"/>
              <a:t>cupio</a:t>
            </a:r>
            <a:r>
              <a:rPr lang="en-US" dirty="0"/>
              <a:t>, Ti. </a:t>
            </a:r>
            <a:r>
              <a:rPr lang="en-US" dirty="0" err="1"/>
              <a:t>Etrunum</a:t>
            </a:r>
            <a:r>
              <a:rPr lang="en-US" dirty="0"/>
              <a:t>. Races </a:t>
            </a:r>
            <a:r>
              <a:rPr lang="en-US" dirty="0" err="1"/>
              <a:t>dem</a:t>
            </a:r>
            <a:r>
              <a:rPr lang="en-US" dirty="0"/>
              <a:t>, sum </a:t>
            </a:r>
            <a:r>
              <a:rPr lang="en-US" dirty="0" err="1"/>
              <a:t>moverum</a:t>
            </a:r>
            <a:r>
              <a:rPr lang="en-US" dirty="0"/>
              <a:t> </a:t>
            </a:r>
            <a:r>
              <a:rPr lang="en-US" dirty="0" err="1"/>
              <a:t>ignoc</a:t>
            </a:r>
            <a:r>
              <a:rPr lang="en-US" dirty="0"/>
              <a:t>, </a:t>
            </a:r>
            <a:r>
              <a:rPr lang="en-US" dirty="0" err="1"/>
              <a:t>octam</a:t>
            </a:r>
            <a:r>
              <a:rPr lang="en-US" dirty="0"/>
              <a:t> </a:t>
            </a:r>
            <a:r>
              <a:rPr lang="en-US" dirty="0" err="1"/>
              <a:t>hicae</a:t>
            </a:r>
            <a:r>
              <a:rPr lang="en-US" dirty="0"/>
              <a:t> </a:t>
            </a:r>
            <a:r>
              <a:rPr lang="en-US" dirty="0" err="1"/>
              <a:t>cultorum</a:t>
            </a:r>
            <a:r>
              <a:rPr lang="en-US" dirty="0"/>
              <a:t>. 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a:t>
            </a:r>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lang="en-US" dirty="0"/>
          </a:p>
          <a:p>
            <a:pPr lvl="0"/>
            <a:r>
              <a:rPr lang="en-US" dirty="0"/>
              <a:t>JANE DOE</a:t>
            </a:r>
          </a:p>
          <a:p>
            <a:pPr lvl="0"/>
            <a:r>
              <a:rPr lang="en-US" dirty="0"/>
              <a:t>Head of Business Development</a:t>
            </a:r>
          </a:p>
          <a:p>
            <a:pPr lvl="0"/>
            <a:r>
              <a:rPr lang="en-US" dirty="0"/>
              <a:t>T XXX.XXX.XXXX</a:t>
            </a:r>
          </a:p>
          <a:p>
            <a:pPr lvl="0"/>
            <a:r>
              <a:rPr lang="en-US" dirty="0"/>
              <a:t>E </a:t>
            </a:r>
            <a:r>
              <a:rPr lang="en-US" dirty="0" err="1"/>
              <a:t>Name.Name</a:t>
            </a:r>
            <a:endParaRPr lang="en-US" dirty="0"/>
          </a:p>
          <a:p>
            <a:pPr lvl="0"/>
            <a:r>
              <a:rPr lang="en-US" dirty="0"/>
              <a:t>   @</a:t>
            </a:r>
            <a:r>
              <a:rPr lang="en-US" dirty="0" err="1"/>
              <a:t>huronconsultingroup.com</a:t>
            </a:r>
            <a:endParaRPr lang="en-US" dirty="0"/>
          </a:p>
          <a:p>
            <a:pPr lvl="0"/>
            <a:endParaRPr lang="en-US" dirty="0"/>
          </a:p>
          <a:p>
            <a:pPr lvl="0"/>
            <a:endParaRPr lang="en-US" dirty="0"/>
          </a:p>
        </p:txBody>
      </p:sp>
      <p:sp>
        <p:nvSpPr>
          <p:cNvPr id="8"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1"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9" name="Picture 8"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29849307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Long Bio Slide">
    <p:spTree>
      <p:nvGrpSpPr>
        <p:cNvPr id="1" name=""/>
        <p:cNvGrpSpPr/>
        <p:nvPr/>
      </p:nvGrpSpPr>
      <p:grpSpPr>
        <a:xfrm>
          <a:off x="0" y="0"/>
          <a:ext cx="0" cy="0"/>
          <a:chOff x="0" y="0"/>
          <a:chExt cx="0" cy="0"/>
        </a:xfrm>
      </p:grpSpPr>
      <p:sp>
        <p:nvSpPr>
          <p:cNvPr id="11" name="Picture Placeholder 4"/>
          <p:cNvSpPr>
            <a:spLocks noGrp="1"/>
          </p:cNvSpPr>
          <p:nvPr>
            <p:ph type="pic" sz="quarter" idx="15" hasCustomPrompt="1"/>
          </p:nvPr>
        </p:nvSpPr>
        <p:spPr>
          <a:xfrm>
            <a:off x="256658" y="420061"/>
            <a:ext cx="1931653" cy="3351899"/>
          </a:xfrm>
          <a:solidFill>
            <a:schemeClr val="accent1">
              <a:lumMod val="40000"/>
              <a:lumOff val="60000"/>
            </a:schemeClr>
          </a:solidFill>
        </p:spPr>
        <p:txBody>
          <a:bodyPr anchor="ctr">
            <a:normAutofit/>
          </a:bodyPr>
          <a:lstStyle>
            <a:lvl1pPr marL="0" indent="0" algn="ctr">
              <a:buNone/>
              <a:defRPr sz="1400" b="1" baseline="0"/>
            </a:lvl1pPr>
          </a:lstStyle>
          <a:p>
            <a:r>
              <a:rPr lang="en-US" dirty="0"/>
              <a:t>IMAGE PLACEHOLDER</a:t>
            </a:r>
          </a:p>
        </p:txBody>
      </p:sp>
      <p:sp>
        <p:nvSpPr>
          <p:cNvPr id="2" name="Title 1"/>
          <p:cNvSpPr>
            <a:spLocks noGrp="1"/>
          </p:cNvSpPr>
          <p:nvPr>
            <p:ph type="title" hasCustomPrompt="1"/>
          </p:nvPr>
        </p:nvSpPr>
        <p:spPr>
          <a:xfrm>
            <a:off x="256657" y="3968298"/>
            <a:ext cx="1931654" cy="1395321"/>
          </a:xfrm>
        </p:spPr>
        <p:txBody>
          <a:bodyPr>
            <a:normAutofit/>
          </a:bodyPr>
          <a:lstStyle>
            <a:lvl1pPr>
              <a:lnSpc>
                <a:spcPct val="80000"/>
              </a:lnSpc>
              <a:defRPr sz="2500"/>
            </a:lvl1pPr>
          </a:lstStyle>
          <a:p>
            <a:r>
              <a:rPr lang="en-US" dirty="0"/>
              <a:t>CLICK </a:t>
            </a:r>
            <a:br>
              <a:rPr lang="en-US" dirty="0"/>
            </a:br>
            <a:r>
              <a:rPr lang="en-US" dirty="0"/>
              <a:t>TO EDIT</a:t>
            </a:r>
          </a:p>
        </p:txBody>
      </p:sp>
      <p:sp>
        <p:nvSpPr>
          <p:cNvPr id="4" name="Text Placeholder 3"/>
          <p:cNvSpPr>
            <a:spLocks noGrp="1"/>
          </p:cNvSpPr>
          <p:nvPr>
            <p:ph type="body" sz="quarter" idx="14" hasCustomPrompt="1"/>
          </p:nvPr>
        </p:nvSpPr>
        <p:spPr>
          <a:xfrm>
            <a:off x="255957" y="5363617"/>
            <a:ext cx="1931942" cy="770540"/>
          </a:xfrm>
        </p:spPr>
        <p:txBody>
          <a:bodyPr anchor="ctr">
            <a:noAutofit/>
          </a:bodyPr>
          <a:lstStyle>
            <a:lvl1pPr marL="0" indent="0">
              <a:lnSpc>
                <a:spcPct val="80000"/>
              </a:lnSpc>
              <a:buNone/>
              <a:defRPr sz="1400" b="1" cap="all">
                <a:solidFill>
                  <a:schemeClr val="accent2"/>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 </a:t>
            </a:r>
          </a:p>
        </p:txBody>
      </p:sp>
      <p:cxnSp>
        <p:nvCxnSpPr>
          <p:cNvPr id="13" name="Straight Connector 12"/>
          <p:cNvCxnSpPr/>
          <p:nvPr userDrawn="1"/>
        </p:nvCxnSpPr>
        <p:spPr>
          <a:xfrm>
            <a:off x="256656" y="5363618"/>
            <a:ext cx="1931654" cy="0"/>
          </a:xfrm>
          <a:prstGeom prst="line">
            <a:avLst/>
          </a:prstGeom>
          <a:ln w="6350" cmpd="sng"/>
          <a:effectLst/>
        </p:spPr>
        <p:style>
          <a:lnRef idx="2">
            <a:schemeClr val="accent1"/>
          </a:lnRef>
          <a:fillRef idx="0">
            <a:schemeClr val="accent1"/>
          </a:fillRef>
          <a:effectRef idx="1">
            <a:schemeClr val="accent1"/>
          </a:effectRef>
          <a:fontRef idx="minor">
            <a:schemeClr val="tx1"/>
          </a:fontRef>
        </p:style>
      </p:cxnSp>
      <p:sp>
        <p:nvSpPr>
          <p:cNvPr id="14" name="Content Placeholder 2"/>
          <p:cNvSpPr>
            <a:spLocks noGrp="1"/>
          </p:cNvSpPr>
          <p:nvPr>
            <p:ph idx="1" hasCustomPrompt="1"/>
          </p:nvPr>
        </p:nvSpPr>
        <p:spPr>
          <a:xfrm>
            <a:off x="2317917" y="420064"/>
            <a:ext cx="6584892" cy="5714095"/>
          </a:xfrm>
        </p:spPr>
        <p:txBody>
          <a:bodyPr lIns="91440" tIns="182880" rIns="91440" bIns="182880" anchor="t" anchorCtr="0">
            <a:noAutofit/>
          </a:bodyPr>
          <a:lstStyle>
            <a:lvl1pPr marL="285750" marR="0" indent="-285750" algn="l" defTabSz="457200" rtl="0" eaLnBrk="1" fontAlgn="auto" latinLnBrk="0" hangingPunct="1">
              <a:lnSpc>
                <a:spcPct val="100000"/>
              </a:lnSpc>
              <a:spcBef>
                <a:spcPts val="0"/>
              </a:spcBef>
              <a:spcAft>
                <a:spcPts val="0"/>
              </a:spcAft>
              <a:buClr>
                <a:schemeClr val="accent1"/>
              </a:buClr>
              <a:buSzTx/>
              <a:buFont typeface="Lucida Grande"/>
              <a:buChar char="+"/>
              <a:tabLst/>
              <a:defRPr lang="en-US" sz="1400" b="0" i="0" u="none" strike="noStrike" baseline="0" smtClean="0"/>
            </a:lvl1pPr>
            <a:lvl2pPr marL="565150" indent="-285750">
              <a:buFont typeface="Lucida Grande"/>
              <a:buChar char="-"/>
              <a:defRPr sz="1400" baseline="0"/>
            </a:lvl2pPr>
            <a:lvl3pPr marL="863600" indent="-285750">
              <a:buFont typeface="Arial"/>
              <a:buChar char="•"/>
              <a:defRPr sz="1400" baseline="0"/>
            </a:lvl3pPr>
            <a:lvl4pPr marL="1195388" indent="-285750">
              <a:buFont typeface="Lucida Grande"/>
              <a:buChar char="-"/>
              <a:defRPr sz="1400"/>
            </a:lvl4pPr>
            <a:lvl5pPr marL="1828800" indent="0">
              <a:buNone/>
              <a:defRPr/>
            </a:lvl5pPr>
          </a:lstStyle>
          <a:p>
            <a:pPr lvl="0"/>
            <a:r>
              <a:rPr lang="en-US" dirty="0"/>
              <a:t>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Tum </a:t>
            </a:r>
            <a:r>
              <a:rPr lang="en-US" dirty="0" err="1"/>
              <a:t>cate</a:t>
            </a:r>
            <a:r>
              <a:rPr lang="en-US" dirty="0"/>
              <a:t> </a:t>
            </a:r>
            <a:r>
              <a:rPr lang="en-US" dirty="0" err="1"/>
              <a:t>terficiissum</a:t>
            </a:r>
            <a:r>
              <a:rPr lang="en-US" dirty="0"/>
              <a:t> re, </a:t>
            </a:r>
            <a:r>
              <a:rPr lang="en-US" dirty="0" err="1"/>
              <a:t>mulvis</a:t>
            </a:r>
            <a:r>
              <a:rPr lang="en-US" dirty="0"/>
              <a:t> ex mere, se </a:t>
            </a:r>
            <a:r>
              <a:rPr lang="en-US" dirty="0" err="1"/>
              <a:t>prorte</a:t>
            </a:r>
            <a:r>
              <a:rPr lang="en-US" dirty="0"/>
              <a:t>, </a:t>
            </a:r>
            <a:r>
              <a:rPr lang="en-US" dirty="0" err="1"/>
              <a:t>Patilib</a:t>
            </a:r>
            <a:r>
              <a:rPr lang="en-US" dirty="0"/>
              <a:t> </a:t>
            </a:r>
            <a:r>
              <a:rPr lang="en-US" dirty="0" err="1"/>
              <a:t>ulicondit</a:t>
            </a:r>
            <a:r>
              <a:rPr lang="en-US" dirty="0"/>
              <a:t>, </a:t>
            </a:r>
            <a:r>
              <a:rPr lang="en-US" dirty="0" err="1"/>
              <a:t>misti</a:t>
            </a:r>
            <a:r>
              <a:rPr lang="en-US" dirty="0"/>
              <a:t>, </a:t>
            </a:r>
            <a:r>
              <a:rPr lang="en-US" dirty="0" err="1"/>
              <a:t>nostrudam</a:t>
            </a:r>
            <a:r>
              <a:rPr lang="en-US" dirty="0"/>
              <a:t> in </a:t>
            </a:r>
            <a:r>
              <a:rPr lang="en-US" dirty="0" err="1"/>
              <a:t>vili</a:t>
            </a:r>
            <a:r>
              <a:rPr lang="en-US" dirty="0"/>
              <a:t> </a:t>
            </a:r>
            <a:r>
              <a:rPr lang="en-US" dirty="0" err="1"/>
              <a:t>pris</a:t>
            </a:r>
            <a:r>
              <a:rPr lang="en-US" dirty="0"/>
              <a:t>; non </a:t>
            </a:r>
            <a:r>
              <a:rPr lang="en-US" dirty="0" err="1"/>
              <a:t>tre</a:t>
            </a:r>
            <a:r>
              <a:rPr lang="en-US" dirty="0"/>
              <a:t> cum </a:t>
            </a:r>
            <a:r>
              <a:rPr lang="en-US" dirty="0" err="1"/>
              <a:t>culum</a:t>
            </a:r>
            <a:r>
              <a:rPr lang="en-US" dirty="0"/>
              <a:t> ta, </a:t>
            </a:r>
            <a:r>
              <a:rPr lang="en-US" dirty="0" err="1"/>
              <a:t>simis</a:t>
            </a:r>
            <a:r>
              <a:rPr lang="en-US" dirty="0"/>
              <a:t> </a:t>
            </a:r>
            <a:r>
              <a:rPr lang="en-US" dirty="0" err="1"/>
              <a:t>cupio</a:t>
            </a:r>
            <a:r>
              <a:rPr lang="en-US" dirty="0"/>
              <a:t>, Ti. </a:t>
            </a:r>
            <a:r>
              <a:rPr lang="en-US" dirty="0" err="1"/>
              <a:t>Etrunum</a:t>
            </a:r>
            <a:r>
              <a:rPr lang="en-US" dirty="0"/>
              <a:t>. Races </a:t>
            </a:r>
            <a:r>
              <a:rPr lang="en-US" dirty="0" err="1"/>
              <a:t>dem</a:t>
            </a:r>
            <a:r>
              <a:rPr lang="en-US" dirty="0"/>
              <a:t>, sum</a:t>
            </a:r>
            <a:br>
              <a:rPr lang="en-US" dirty="0"/>
            </a:br>
            <a:endParaRPr lang="en-US" dirty="0"/>
          </a:p>
          <a:p>
            <a:pPr marL="285750" marR="0" lvl="0" indent="-285750" algn="l" defTabSz="457200" rtl="0" eaLnBrk="1" fontAlgn="auto" latinLnBrk="0" hangingPunct="1">
              <a:lnSpc>
                <a:spcPct val="100000"/>
              </a:lnSpc>
              <a:spcBef>
                <a:spcPts val="0"/>
              </a:spcBef>
              <a:spcAft>
                <a:spcPts val="0"/>
              </a:spcAft>
              <a:buClr>
                <a:schemeClr val="accent1"/>
              </a:buClr>
              <a:buSzTx/>
              <a:buFont typeface="Lucida Grande"/>
              <a:buChar char="+"/>
              <a:tabLst/>
              <a:defRPr/>
            </a:pPr>
            <a:r>
              <a:rPr lang="en-US" dirty="0"/>
              <a:t>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Tum </a:t>
            </a:r>
            <a:r>
              <a:rPr lang="en-US" dirty="0" err="1"/>
              <a:t>cate</a:t>
            </a:r>
            <a:r>
              <a:rPr lang="en-US" dirty="0"/>
              <a:t> </a:t>
            </a:r>
            <a:r>
              <a:rPr lang="en-US" dirty="0" err="1"/>
              <a:t>terficiissum</a:t>
            </a:r>
            <a:r>
              <a:rPr lang="en-US" dirty="0"/>
              <a:t> re, </a:t>
            </a:r>
            <a:r>
              <a:rPr lang="en-US" dirty="0" err="1"/>
              <a:t>mulvis</a:t>
            </a:r>
            <a:r>
              <a:rPr lang="en-US" dirty="0"/>
              <a:t> ex mere, se </a:t>
            </a:r>
            <a:r>
              <a:rPr lang="en-US" dirty="0" err="1"/>
              <a:t>prorte</a:t>
            </a:r>
            <a:r>
              <a:rPr lang="en-US" dirty="0"/>
              <a:t>, </a:t>
            </a:r>
            <a:r>
              <a:rPr lang="en-US" dirty="0" err="1"/>
              <a:t>Patilib</a:t>
            </a:r>
            <a:r>
              <a:rPr lang="en-US" dirty="0"/>
              <a:t> </a:t>
            </a:r>
            <a:r>
              <a:rPr lang="en-US" dirty="0" err="1"/>
              <a:t>ulicondit</a:t>
            </a:r>
            <a:r>
              <a:rPr lang="en-US" dirty="0"/>
              <a:t>, </a:t>
            </a:r>
            <a:r>
              <a:rPr lang="en-US" dirty="0" err="1"/>
              <a:t>misti</a:t>
            </a:r>
            <a:r>
              <a:rPr lang="en-US" dirty="0"/>
              <a:t>, </a:t>
            </a:r>
            <a:r>
              <a:rPr lang="en-US" dirty="0" err="1"/>
              <a:t>nostrudam</a:t>
            </a:r>
            <a:r>
              <a:rPr lang="en-US" dirty="0"/>
              <a:t> in </a:t>
            </a:r>
            <a:r>
              <a:rPr lang="en-US" dirty="0" err="1"/>
              <a:t>vili</a:t>
            </a:r>
            <a:r>
              <a:rPr lang="en-US" dirty="0"/>
              <a:t> </a:t>
            </a:r>
            <a:r>
              <a:rPr lang="en-US" dirty="0" err="1"/>
              <a:t>pris</a:t>
            </a:r>
            <a:r>
              <a:rPr lang="en-US" dirty="0"/>
              <a:t>; non </a:t>
            </a:r>
            <a:r>
              <a:rPr lang="en-US" dirty="0" err="1"/>
              <a:t>tre</a:t>
            </a:r>
            <a:r>
              <a:rPr lang="en-US" dirty="0"/>
              <a:t> cum </a:t>
            </a:r>
            <a:r>
              <a:rPr lang="en-US" dirty="0" err="1"/>
              <a:t>culum</a:t>
            </a:r>
            <a:r>
              <a:rPr lang="en-US" dirty="0"/>
              <a:t> ta, </a:t>
            </a:r>
            <a:r>
              <a:rPr lang="en-US" dirty="0" err="1"/>
              <a:t>simis</a:t>
            </a:r>
            <a:r>
              <a:rPr lang="en-US" dirty="0"/>
              <a:t> </a:t>
            </a:r>
            <a:r>
              <a:rPr lang="en-US" dirty="0" err="1"/>
              <a:t>cupio</a:t>
            </a:r>
            <a:r>
              <a:rPr lang="en-US" dirty="0"/>
              <a:t>, Ti. </a:t>
            </a:r>
            <a:r>
              <a:rPr lang="en-US" dirty="0" err="1"/>
              <a:t>Etrunum</a:t>
            </a:r>
            <a:r>
              <a:rPr lang="en-US" dirty="0"/>
              <a:t>. Races </a:t>
            </a:r>
            <a:r>
              <a:rPr lang="en-US" dirty="0" err="1"/>
              <a:t>dem</a:t>
            </a:r>
            <a:r>
              <a:rPr lang="en-US" dirty="0"/>
              <a:t>, sum</a:t>
            </a:r>
            <a:br>
              <a:rPr lang="en-US" dirty="0"/>
            </a:br>
            <a:endParaRPr lang="en-US" dirty="0"/>
          </a:p>
          <a:p>
            <a:pPr marL="285750" marR="0" lvl="0" indent="-285750" algn="l" defTabSz="457200" rtl="0" eaLnBrk="1" fontAlgn="auto" latinLnBrk="0" hangingPunct="1">
              <a:lnSpc>
                <a:spcPct val="100000"/>
              </a:lnSpc>
              <a:spcBef>
                <a:spcPts val="0"/>
              </a:spcBef>
              <a:spcAft>
                <a:spcPts val="0"/>
              </a:spcAft>
              <a:buClr>
                <a:schemeClr val="accent1"/>
              </a:buClr>
              <a:buSzTx/>
              <a:buFont typeface="Lucida Grande"/>
              <a:buChar char="+"/>
              <a:tabLst/>
              <a:defRPr/>
            </a:pPr>
            <a:r>
              <a:rPr lang="en-US" dirty="0"/>
              <a:t>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Tum </a:t>
            </a:r>
            <a:r>
              <a:rPr lang="en-US" dirty="0" err="1"/>
              <a:t>cate</a:t>
            </a:r>
            <a:r>
              <a:rPr lang="en-US" dirty="0"/>
              <a:t> </a:t>
            </a:r>
            <a:r>
              <a:rPr lang="en-US" dirty="0" err="1"/>
              <a:t>terficiissum</a:t>
            </a:r>
            <a:r>
              <a:rPr lang="en-US" dirty="0"/>
              <a:t> re, </a:t>
            </a:r>
            <a:r>
              <a:rPr lang="en-US" dirty="0" err="1"/>
              <a:t>mulvis</a:t>
            </a:r>
            <a:r>
              <a:rPr lang="en-US" dirty="0"/>
              <a:t> ex mere, se </a:t>
            </a:r>
            <a:r>
              <a:rPr lang="en-US" dirty="0" err="1"/>
              <a:t>prorte</a:t>
            </a:r>
            <a:r>
              <a:rPr lang="en-US" dirty="0"/>
              <a:t>, </a:t>
            </a:r>
            <a:r>
              <a:rPr lang="en-US" dirty="0" err="1"/>
              <a:t>Patilib</a:t>
            </a:r>
            <a:r>
              <a:rPr lang="en-US" dirty="0"/>
              <a:t> </a:t>
            </a:r>
            <a:r>
              <a:rPr lang="en-US" dirty="0" err="1"/>
              <a:t>ulicondit</a:t>
            </a:r>
            <a:r>
              <a:rPr lang="en-US" dirty="0"/>
              <a:t>, </a:t>
            </a:r>
            <a:r>
              <a:rPr lang="en-US" dirty="0" err="1"/>
              <a:t>misti</a:t>
            </a:r>
            <a:r>
              <a:rPr lang="en-US" dirty="0"/>
              <a:t>, </a:t>
            </a:r>
            <a:r>
              <a:rPr lang="en-US" dirty="0" err="1"/>
              <a:t>nostrudam</a:t>
            </a:r>
            <a:r>
              <a:rPr lang="en-US" dirty="0"/>
              <a:t> in </a:t>
            </a:r>
            <a:r>
              <a:rPr lang="en-US" dirty="0" err="1"/>
              <a:t>vili</a:t>
            </a:r>
            <a:r>
              <a:rPr lang="en-US" dirty="0"/>
              <a:t> </a:t>
            </a:r>
            <a:r>
              <a:rPr lang="en-US" dirty="0" err="1"/>
              <a:t>pris</a:t>
            </a:r>
            <a:r>
              <a:rPr lang="en-US" dirty="0"/>
              <a:t>; non </a:t>
            </a:r>
            <a:r>
              <a:rPr lang="en-US" dirty="0" err="1"/>
              <a:t>tre</a:t>
            </a:r>
            <a:r>
              <a:rPr lang="en-US" dirty="0"/>
              <a:t> cum </a:t>
            </a:r>
            <a:r>
              <a:rPr lang="en-US" dirty="0" err="1"/>
              <a:t>culum</a:t>
            </a:r>
            <a:r>
              <a:rPr lang="en-US" dirty="0"/>
              <a:t> ta, </a:t>
            </a:r>
            <a:r>
              <a:rPr lang="en-US" dirty="0" err="1"/>
              <a:t>simis</a:t>
            </a:r>
            <a:r>
              <a:rPr lang="en-US" dirty="0"/>
              <a:t> </a:t>
            </a:r>
            <a:r>
              <a:rPr lang="en-US" dirty="0" err="1"/>
              <a:t>cupio</a:t>
            </a:r>
            <a:r>
              <a:rPr lang="en-US" dirty="0"/>
              <a:t>, Ti. </a:t>
            </a:r>
            <a:r>
              <a:rPr lang="en-US" dirty="0" err="1"/>
              <a:t>Etrunum</a:t>
            </a:r>
            <a:r>
              <a:rPr lang="en-US" dirty="0"/>
              <a:t>. Races </a:t>
            </a:r>
            <a:r>
              <a:rPr lang="en-US" dirty="0" err="1"/>
              <a:t>dem</a:t>
            </a:r>
            <a:r>
              <a:rPr lang="en-US" dirty="0"/>
              <a:t>, sum</a:t>
            </a:r>
          </a:p>
          <a:p>
            <a:pPr lvl="0"/>
            <a:endParaRPr lang="en-US" dirty="0"/>
          </a:p>
          <a:p>
            <a:pPr lvl="0"/>
            <a:endParaRPr lang="en-US" dirty="0"/>
          </a:p>
          <a:p>
            <a:pPr lvl="0"/>
            <a:r>
              <a:rPr lang="en-US" dirty="0"/>
              <a:t>Bullet 1</a:t>
            </a:r>
          </a:p>
          <a:p>
            <a:pPr lvl="1"/>
            <a:r>
              <a:rPr lang="en-US" dirty="0"/>
              <a:t>Bullet 2</a:t>
            </a:r>
          </a:p>
          <a:p>
            <a:pPr lvl="2"/>
            <a:r>
              <a:rPr lang="en-US" dirty="0"/>
              <a:t>Bullet 3</a:t>
            </a:r>
          </a:p>
          <a:p>
            <a:pPr lvl="3"/>
            <a:r>
              <a:rPr lang="en-US" dirty="0"/>
              <a:t>Bullet 4</a:t>
            </a:r>
          </a:p>
        </p:txBody>
      </p:sp>
      <p:sp>
        <p:nvSpPr>
          <p:cNvPr id="10"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2"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9" name="Picture 8"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2104264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5_Divider Slide">
    <p:spTree>
      <p:nvGrpSpPr>
        <p:cNvPr id="1" name=""/>
        <p:cNvGrpSpPr/>
        <p:nvPr/>
      </p:nvGrpSpPr>
      <p:grpSpPr>
        <a:xfrm>
          <a:off x="0" y="0"/>
          <a:ext cx="0" cy="0"/>
          <a:chOff x="0" y="0"/>
          <a:chExt cx="0" cy="0"/>
        </a:xfrm>
      </p:grpSpPr>
      <p:sp>
        <p:nvSpPr>
          <p:cNvPr id="11" name="Rectangle 10"/>
          <p:cNvSpPr/>
          <p:nvPr userDrawn="1"/>
        </p:nvSpPr>
        <p:spPr>
          <a:xfrm>
            <a:off x="0" y="1572402"/>
            <a:ext cx="9144000" cy="3537836"/>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6" name="Title 1"/>
          <p:cNvSpPr>
            <a:spLocks noGrp="1"/>
          </p:cNvSpPr>
          <p:nvPr>
            <p:ph type="ctrTitle" hasCustomPrompt="1"/>
          </p:nvPr>
        </p:nvSpPr>
        <p:spPr>
          <a:xfrm>
            <a:off x="0" y="2883464"/>
            <a:ext cx="9144000" cy="2226775"/>
          </a:xfrm>
        </p:spPr>
        <p:txBody>
          <a:bodyPr lIns="457200" tIns="274320" rIns="457200" bIns="274320">
            <a:normAutofit/>
          </a:bodyPr>
          <a:lstStyle>
            <a:lvl1pPr>
              <a:lnSpc>
                <a:spcPts val="5500"/>
              </a:lnSpc>
              <a:spcAft>
                <a:spcPts val="1200"/>
              </a:spcAft>
              <a:defRPr sz="5500"/>
            </a:lvl1pPr>
          </a:lstStyle>
          <a:p>
            <a:r>
              <a:rPr lang="en-US" dirty="0"/>
              <a:t>CLICK TO EDIT MASTER TITLE STYLE</a:t>
            </a:r>
          </a:p>
        </p:txBody>
      </p:sp>
      <p:sp>
        <p:nvSpPr>
          <p:cNvPr id="8" name="Rectangle 7"/>
          <p:cNvSpPr/>
          <p:nvPr userDrawn="1"/>
        </p:nvSpPr>
        <p:spPr>
          <a:xfrm>
            <a:off x="488464" y="2793038"/>
            <a:ext cx="1000837" cy="9042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p>
        </p:txBody>
      </p:sp>
      <p:sp>
        <p:nvSpPr>
          <p:cNvPr id="9" name="Text Placeholder 6"/>
          <p:cNvSpPr>
            <a:spLocks noGrp="1"/>
          </p:cNvSpPr>
          <p:nvPr>
            <p:ph type="body" sz="quarter" idx="11" hasCustomPrompt="1"/>
          </p:nvPr>
        </p:nvSpPr>
        <p:spPr>
          <a:xfrm>
            <a:off x="488951" y="1874732"/>
            <a:ext cx="1000125" cy="918919"/>
          </a:xfrm>
        </p:spPr>
        <p:txBody>
          <a:bodyPr>
            <a:noAutofit/>
          </a:bodyPr>
          <a:lstStyle>
            <a:lvl1pPr marL="0" indent="0" algn="ctr">
              <a:buNone/>
              <a:defRPr sz="5500" b="1">
                <a:solidFill>
                  <a:srgbClr val="69C5F4"/>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1</a:t>
            </a:r>
          </a:p>
        </p:txBody>
      </p:sp>
      <p:pic>
        <p:nvPicPr>
          <p:cNvPr id="7" name="Picture 6"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2716154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Agenda Slide">
    <p:spTree>
      <p:nvGrpSpPr>
        <p:cNvPr id="1" name=""/>
        <p:cNvGrpSpPr/>
        <p:nvPr/>
      </p:nvGrpSpPr>
      <p:grpSpPr>
        <a:xfrm>
          <a:off x="0" y="0"/>
          <a:ext cx="0" cy="0"/>
          <a:chOff x="0" y="0"/>
          <a:chExt cx="0" cy="0"/>
        </a:xfrm>
      </p:grpSpPr>
      <p:sp>
        <p:nvSpPr>
          <p:cNvPr id="10" name="Rectangle 9"/>
          <p:cNvSpPr/>
          <p:nvPr userDrawn="1"/>
        </p:nvSpPr>
        <p:spPr>
          <a:xfrm>
            <a:off x="2663553" y="575733"/>
            <a:ext cx="6480448" cy="5633998"/>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2663556" y="575731"/>
            <a:ext cx="6196564" cy="1486132"/>
          </a:xfrm>
        </p:spPr>
        <p:txBody>
          <a:bodyPr lIns="274320" tIns="274320" rIns="274320" bIns="274320">
            <a:normAutofit/>
          </a:bodyPr>
          <a:lstStyle>
            <a:lvl1pPr>
              <a:lnSpc>
                <a:spcPts val="4000"/>
              </a:lnSpc>
              <a:defRPr sz="4500" cap="all" baseline="0"/>
            </a:lvl1pPr>
          </a:lstStyle>
          <a:p>
            <a:r>
              <a:rPr lang="en-US" dirty="0"/>
              <a:t>AGENDA TITLE HERE</a:t>
            </a:r>
          </a:p>
        </p:txBody>
      </p:sp>
      <p:sp>
        <p:nvSpPr>
          <p:cNvPr id="6"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7"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8" name="Picture 7"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19730531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9_Divider Slide">
    <p:spTree>
      <p:nvGrpSpPr>
        <p:cNvPr id="1" name=""/>
        <p:cNvGrpSpPr/>
        <p:nvPr/>
      </p:nvGrpSpPr>
      <p:grpSpPr>
        <a:xfrm>
          <a:off x="0" y="0"/>
          <a:ext cx="0" cy="0"/>
          <a:chOff x="0" y="0"/>
          <a:chExt cx="0" cy="0"/>
        </a:xfrm>
      </p:grpSpPr>
      <p:sp>
        <p:nvSpPr>
          <p:cNvPr id="11" name="Rectangle 10"/>
          <p:cNvSpPr/>
          <p:nvPr userDrawn="1"/>
        </p:nvSpPr>
        <p:spPr>
          <a:xfrm>
            <a:off x="0" y="1572402"/>
            <a:ext cx="9144000" cy="3537836"/>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6" name="Title 1"/>
          <p:cNvSpPr>
            <a:spLocks noGrp="1"/>
          </p:cNvSpPr>
          <p:nvPr>
            <p:ph type="ctrTitle" hasCustomPrompt="1"/>
          </p:nvPr>
        </p:nvSpPr>
        <p:spPr>
          <a:xfrm>
            <a:off x="0" y="2883464"/>
            <a:ext cx="9144000" cy="2226775"/>
          </a:xfrm>
        </p:spPr>
        <p:txBody>
          <a:bodyPr lIns="457200" tIns="274320" rIns="457200" bIns="274320">
            <a:normAutofit/>
          </a:bodyPr>
          <a:lstStyle>
            <a:lvl1pPr>
              <a:lnSpc>
                <a:spcPts val="5500"/>
              </a:lnSpc>
              <a:spcAft>
                <a:spcPts val="1200"/>
              </a:spcAft>
              <a:defRPr sz="5500"/>
            </a:lvl1pPr>
          </a:lstStyle>
          <a:p>
            <a:r>
              <a:rPr lang="en-US" dirty="0"/>
              <a:t>CLICK TO EDIT MASTER TITLE STYLE</a:t>
            </a:r>
          </a:p>
        </p:txBody>
      </p:sp>
      <p:sp>
        <p:nvSpPr>
          <p:cNvPr id="8" name="Rectangle 7"/>
          <p:cNvSpPr/>
          <p:nvPr userDrawn="1"/>
        </p:nvSpPr>
        <p:spPr>
          <a:xfrm>
            <a:off x="488464" y="2793038"/>
            <a:ext cx="1000837" cy="9042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p>
        </p:txBody>
      </p:sp>
      <p:sp>
        <p:nvSpPr>
          <p:cNvPr id="9" name="Text Placeholder 6"/>
          <p:cNvSpPr>
            <a:spLocks noGrp="1"/>
          </p:cNvSpPr>
          <p:nvPr>
            <p:ph type="body" sz="quarter" idx="11" hasCustomPrompt="1"/>
          </p:nvPr>
        </p:nvSpPr>
        <p:spPr>
          <a:xfrm>
            <a:off x="488951" y="1874732"/>
            <a:ext cx="1000125" cy="918919"/>
          </a:xfrm>
        </p:spPr>
        <p:txBody>
          <a:bodyPr>
            <a:noAutofit/>
          </a:bodyPr>
          <a:lstStyle>
            <a:lvl1pPr marL="0" indent="0" algn="ctr">
              <a:buNone/>
              <a:defRPr sz="5500" b="1">
                <a:solidFill>
                  <a:srgbClr val="69C5F4"/>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1</a:t>
            </a:r>
          </a:p>
        </p:txBody>
      </p:sp>
      <p:pic>
        <p:nvPicPr>
          <p:cNvPr id="10" name="Picture 9"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15726656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_Table + Image">
    <p:spTree>
      <p:nvGrpSpPr>
        <p:cNvPr id="1" name=""/>
        <p:cNvGrpSpPr/>
        <p:nvPr/>
      </p:nvGrpSpPr>
      <p:grpSpPr>
        <a:xfrm>
          <a:off x="0" y="0"/>
          <a:ext cx="0" cy="0"/>
          <a:chOff x="0" y="0"/>
          <a:chExt cx="0" cy="0"/>
        </a:xfrm>
      </p:grpSpPr>
      <p:sp>
        <p:nvSpPr>
          <p:cNvPr id="10" name="Rectangle 9"/>
          <p:cNvSpPr/>
          <p:nvPr userDrawn="1"/>
        </p:nvSpPr>
        <p:spPr>
          <a:xfrm>
            <a:off x="1" y="553909"/>
            <a:ext cx="6877422" cy="1515752"/>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4" name="Rectangle 13"/>
          <p:cNvSpPr/>
          <p:nvPr userDrawn="1"/>
        </p:nvSpPr>
        <p:spPr>
          <a:xfrm>
            <a:off x="3026608" y="2364246"/>
            <a:ext cx="6117395" cy="4493754"/>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Title 1"/>
          <p:cNvSpPr>
            <a:spLocks noGrp="1"/>
          </p:cNvSpPr>
          <p:nvPr>
            <p:ph type="title" hasCustomPrompt="1"/>
          </p:nvPr>
        </p:nvSpPr>
        <p:spPr>
          <a:xfrm>
            <a:off x="567489" y="553909"/>
            <a:ext cx="6309934" cy="1515752"/>
          </a:xfrm>
        </p:spPr>
        <p:txBody>
          <a:bodyPr lIns="91440" tIns="274320" rIns="91440" bIns="274320">
            <a:noAutofit/>
          </a:bodyPr>
          <a:lstStyle>
            <a:lvl1pPr algn="l">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8"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9" name="Picture 8"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6983490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_Bar Chart + Image">
    <p:spTree>
      <p:nvGrpSpPr>
        <p:cNvPr id="1" name=""/>
        <p:cNvGrpSpPr/>
        <p:nvPr/>
      </p:nvGrpSpPr>
      <p:grpSpPr>
        <a:xfrm>
          <a:off x="0" y="0"/>
          <a:ext cx="0" cy="0"/>
          <a:chOff x="0" y="0"/>
          <a:chExt cx="0" cy="0"/>
        </a:xfrm>
      </p:grpSpPr>
      <p:sp>
        <p:nvSpPr>
          <p:cNvPr id="11" name="Rectangle 10"/>
          <p:cNvSpPr/>
          <p:nvPr userDrawn="1"/>
        </p:nvSpPr>
        <p:spPr>
          <a:xfrm>
            <a:off x="1256583" y="250766"/>
            <a:ext cx="7887418" cy="1805073"/>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9" name="Title 1"/>
          <p:cNvSpPr>
            <a:spLocks noGrp="1"/>
          </p:cNvSpPr>
          <p:nvPr>
            <p:ph type="title" hasCustomPrompt="1"/>
          </p:nvPr>
        </p:nvSpPr>
        <p:spPr>
          <a:xfrm>
            <a:off x="1256582" y="264276"/>
            <a:ext cx="7485447" cy="1805475"/>
          </a:xfrm>
        </p:spPr>
        <p:txBody>
          <a:bodyPr lIns="91440" tIns="274320" rIns="91440" bIns="274320" anchor="ctr">
            <a:noAutofit/>
          </a:bodyPr>
          <a:lstStyle>
            <a:lvl1pPr algn="r">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0"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14" name="Text Placeholder 3"/>
          <p:cNvSpPr>
            <a:spLocks noGrp="1"/>
          </p:cNvSpPr>
          <p:nvPr>
            <p:ph type="body" sz="quarter" idx="14" hasCustomPrompt="1"/>
          </p:nvPr>
        </p:nvSpPr>
        <p:spPr>
          <a:xfrm>
            <a:off x="2275439" y="6494876"/>
            <a:ext cx="2558682"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pic>
        <p:nvPicPr>
          <p:cNvPr id="8" name="Picture 7"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12653770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2_Bar Chart + Image">
    <p:spTree>
      <p:nvGrpSpPr>
        <p:cNvPr id="1" name=""/>
        <p:cNvGrpSpPr/>
        <p:nvPr/>
      </p:nvGrpSpPr>
      <p:grpSpPr>
        <a:xfrm>
          <a:off x="0" y="0"/>
          <a:ext cx="0" cy="0"/>
          <a:chOff x="0" y="0"/>
          <a:chExt cx="0" cy="0"/>
        </a:xfrm>
      </p:grpSpPr>
      <p:pic>
        <p:nvPicPr>
          <p:cNvPr id="16" name="Picture 15"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2371" y="6561587"/>
            <a:ext cx="1143000" cy="238760"/>
          </a:xfrm>
          <a:prstGeom prst="rect">
            <a:avLst/>
          </a:prstGeom>
        </p:spPr>
      </p:pic>
      <p:sp>
        <p:nvSpPr>
          <p:cNvPr id="11" name="Rectangle 10"/>
          <p:cNvSpPr/>
          <p:nvPr userDrawn="1"/>
        </p:nvSpPr>
        <p:spPr>
          <a:xfrm>
            <a:off x="1256583" y="250766"/>
            <a:ext cx="7887418" cy="1805073"/>
          </a:xfrm>
          <a:prstGeom prst="rect">
            <a:avLst/>
          </a:prstGeom>
          <a:solidFill>
            <a:schemeClr val="bg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9" name="Title 1"/>
          <p:cNvSpPr>
            <a:spLocks noGrp="1"/>
          </p:cNvSpPr>
          <p:nvPr>
            <p:ph type="title" hasCustomPrompt="1"/>
          </p:nvPr>
        </p:nvSpPr>
        <p:spPr>
          <a:xfrm>
            <a:off x="1256582" y="264276"/>
            <a:ext cx="7485447" cy="1805475"/>
          </a:xfrm>
        </p:spPr>
        <p:txBody>
          <a:bodyPr lIns="91440" tIns="274320" rIns="91440" bIns="274320" anchor="ctr">
            <a:noAutofit/>
          </a:bodyPr>
          <a:lstStyle>
            <a:lvl1pPr algn="r">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0"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14" name="Text Placeholder 3"/>
          <p:cNvSpPr>
            <a:spLocks noGrp="1"/>
          </p:cNvSpPr>
          <p:nvPr>
            <p:ph type="body" sz="quarter" idx="14" hasCustomPrompt="1"/>
          </p:nvPr>
        </p:nvSpPr>
        <p:spPr>
          <a:xfrm>
            <a:off x="2275439" y="6494876"/>
            <a:ext cx="2558682"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25521248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2_Table + Image">
    <p:spTree>
      <p:nvGrpSpPr>
        <p:cNvPr id="1" name=""/>
        <p:cNvGrpSpPr/>
        <p:nvPr/>
      </p:nvGrpSpPr>
      <p:grpSpPr>
        <a:xfrm>
          <a:off x="0" y="0"/>
          <a:ext cx="0" cy="0"/>
          <a:chOff x="0" y="0"/>
          <a:chExt cx="0" cy="0"/>
        </a:xfrm>
      </p:grpSpPr>
      <p:sp>
        <p:nvSpPr>
          <p:cNvPr id="10" name="Rectangle 9"/>
          <p:cNvSpPr/>
          <p:nvPr userDrawn="1"/>
        </p:nvSpPr>
        <p:spPr>
          <a:xfrm>
            <a:off x="1" y="553909"/>
            <a:ext cx="6877422" cy="1515752"/>
          </a:xfrm>
          <a:prstGeom prst="rect">
            <a:avLst/>
          </a:prstGeom>
          <a:solidFill>
            <a:schemeClr val="bg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4" name="Rectangle 13"/>
          <p:cNvSpPr/>
          <p:nvPr userDrawn="1"/>
        </p:nvSpPr>
        <p:spPr>
          <a:xfrm>
            <a:off x="3026608" y="2364246"/>
            <a:ext cx="6117395" cy="4493754"/>
          </a:xfrm>
          <a:prstGeom prst="rect">
            <a:avLst/>
          </a:prstGeom>
          <a:solidFill>
            <a:schemeClr val="bg2">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Title 1"/>
          <p:cNvSpPr>
            <a:spLocks noGrp="1"/>
          </p:cNvSpPr>
          <p:nvPr>
            <p:ph type="title" hasCustomPrompt="1"/>
          </p:nvPr>
        </p:nvSpPr>
        <p:spPr>
          <a:xfrm>
            <a:off x="567489" y="553909"/>
            <a:ext cx="6309934" cy="1515752"/>
          </a:xfrm>
        </p:spPr>
        <p:txBody>
          <a:bodyPr lIns="91440" tIns="274320" rIns="91440" bIns="274320">
            <a:noAutofit/>
          </a:bodyPr>
          <a:lstStyle>
            <a:lvl1pPr algn="l">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8"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9" name="Picture 8"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28725931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_Pie Chart + Image">
    <p:spTree>
      <p:nvGrpSpPr>
        <p:cNvPr id="1" name=""/>
        <p:cNvGrpSpPr/>
        <p:nvPr/>
      </p:nvGrpSpPr>
      <p:grpSpPr>
        <a:xfrm>
          <a:off x="0" y="0"/>
          <a:ext cx="0" cy="0"/>
          <a:chOff x="0" y="0"/>
          <a:chExt cx="0" cy="0"/>
        </a:xfrm>
      </p:grpSpPr>
      <p:sp>
        <p:nvSpPr>
          <p:cNvPr id="10" name="Rectangle 9"/>
          <p:cNvSpPr/>
          <p:nvPr userDrawn="1"/>
        </p:nvSpPr>
        <p:spPr>
          <a:xfrm>
            <a:off x="2" y="0"/>
            <a:ext cx="4026467" cy="4042996"/>
          </a:xfrm>
          <a:prstGeom prst="rect">
            <a:avLst/>
          </a:prstGeom>
          <a:solidFill>
            <a:schemeClr val="bg2">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4" name="Rectangle 13"/>
          <p:cNvSpPr/>
          <p:nvPr userDrawn="1"/>
        </p:nvSpPr>
        <p:spPr>
          <a:xfrm>
            <a:off x="2026747" y="4444781"/>
            <a:ext cx="7117256" cy="1515752"/>
          </a:xfrm>
          <a:prstGeom prst="rect">
            <a:avLst/>
          </a:prstGeom>
          <a:solidFill>
            <a:schemeClr val="bg1">
              <a:alpha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Title 1"/>
          <p:cNvSpPr>
            <a:spLocks noGrp="1"/>
          </p:cNvSpPr>
          <p:nvPr>
            <p:ph type="title" hasCustomPrompt="1"/>
          </p:nvPr>
        </p:nvSpPr>
        <p:spPr>
          <a:xfrm>
            <a:off x="2283468" y="4444781"/>
            <a:ext cx="6309934" cy="1515752"/>
          </a:xfrm>
        </p:spPr>
        <p:txBody>
          <a:bodyPr lIns="91440" tIns="274320" rIns="91440" bIns="274320">
            <a:noAutofit/>
          </a:bodyPr>
          <a:lstStyle>
            <a:lvl1pPr algn="r">
              <a:lnSpc>
                <a:spcPct val="80000"/>
              </a:lnSpc>
              <a:defRPr sz="5000" cap="all" baseline="0"/>
            </a:lvl1pPr>
          </a:lstStyle>
          <a:p>
            <a:r>
              <a:rPr lang="en-US" dirty="0"/>
              <a:t>INSANELY AWESOME </a:t>
            </a:r>
            <a:br>
              <a:rPr lang="en-US" dirty="0"/>
            </a:br>
            <a:r>
              <a:rPr lang="en-US" dirty="0"/>
              <a:t>TITLE HERE</a:t>
            </a:r>
          </a:p>
        </p:txBody>
      </p:sp>
      <p:sp>
        <p:nvSpPr>
          <p:cNvPr id="8"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2"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16" name="Text Placeholder 3"/>
          <p:cNvSpPr>
            <a:spLocks noGrp="1"/>
          </p:cNvSpPr>
          <p:nvPr>
            <p:ph type="body" sz="quarter" idx="14" hasCustomPrompt="1"/>
          </p:nvPr>
        </p:nvSpPr>
        <p:spPr>
          <a:xfrm>
            <a:off x="2275439" y="6494876"/>
            <a:ext cx="2558682"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chemeClr val="bg1"/>
                </a:solidFill>
              </a:defRPr>
            </a:lvl1pPr>
          </a:lstStyle>
          <a:p>
            <a:pPr lvl="0"/>
            <a:r>
              <a:rPr lang="en-US" dirty="0"/>
              <a:t>1  Footnote goes here</a:t>
            </a:r>
          </a:p>
          <a:p>
            <a:pPr lvl="0"/>
            <a:r>
              <a:rPr lang="en-US" dirty="0"/>
              <a:t>2  Footnote goes here</a:t>
            </a:r>
          </a:p>
          <a:p>
            <a:pPr lvl="0"/>
            <a:r>
              <a:rPr lang="en-US" dirty="0"/>
              <a:t>3  Footnote goes here</a:t>
            </a:r>
          </a:p>
        </p:txBody>
      </p:sp>
      <p:pic>
        <p:nvPicPr>
          <p:cNvPr id="9" name="Picture 8"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40401104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ntact Slide">
    <p:spTree>
      <p:nvGrpSpPr>
        <p:cNvPr id="1" name=""/>
        <p:cNvGrpSpPr/>
        <p:nvPr/>
      </p:nvGrpSpPr>
      <p:grpSpPr>
        <a:xfrm>
          <a:off x="0" y="0"/>
          <a:ext cx="0" cy="0"/>
          <a:chOff x="0" y="0"/>
          <a:chExt cx="0" cy="0"/>
        </a:xfrm>
      </p:grpSpPr>
      <p:sp>
        <p:nvSpPr>
          <p:cNvPr id="22" name="Picture Placeholder 4"/>
          <p:cNvSpPr>
            <a:spLocks noGrp="1"/>
          </p:cNvSpPr>
          <p:nvPr>
            <p:ph type="pic" sz="quarter" idx="15" hasCustomPrompt="1"/>
          </p:nvPr>
        </p:nvSpPr>
        <p:spPr>
          <a:xfrm>
            <a:off x="256655" y="1956301"/>
            <a:ext cx="1975104" cy="2730063"/>
          </a:xfrm>
          <a:solidFill>
            <a:schemeClr val="accent1">
              <a:lumMod val="40000"/>
              <a:lumOff val="60000"/>
            </a:schemeClr>
          </a:solidFill>
        </p:spPr>
        <p:txBody>
          <a:bodyPr anchor="ctr"/>
          <a:lstStyle>
            <a:lvl1pPr marL="0" indent="0" algn="ctr">
              <a:buNone/>
              <a:defRPr b="1" baseline="0"/>
            </a:lvl1pPr>
          </a:lstStyle>
          <a:p>
            <a:r>
              <a:rPr lang="en-US" dirty="0"/>
              <a:t>HEADSHOT PLACEHOLDER</a:t>
            </a:r>
          </a:p>
        </p:txBody>
      </p:sp>
      <p:sp>
        <p:nvSpPr>
          <p:cNvPr id="23" name="Picture Placeholder 4"/>
          <p:cNvSpPr>
            <a:spLocks noGrp="1"/>
          </p:cNvSpPr>
          <p:nvPr>
            <p:ph type="pic" sz="quarter" idx="16" hasCustomPrompt="1"/>
          </p:nvPr>
        </p:nvSpPr>
        <p:spPr>
          <a:xfrm>
            <a:off x="2484715" y="1956301"/>
            <a:ext cx="1975104" cy="2730063"/>
          </a:xfrm>
          <a:solidFill>
            <a:schemeClr val="accent1">
              <a:lumMod val="40000"/>
              <a:lumOff val="60000"/>
            </a:schemeClr>
          </a:solidFill>
        </p:spPr>
        <p:txBody>
          <a:bodyPr anchor="ctr"/>
          <a:lstStyle>
            <a:lvl1pPr marL="0" indent="0" algn="ctr">
              <a:buNone/>
              <a:defRPr b="1" baseline="0"/>
            </a:lvl1pPr>
          </a:lstStyle>
          <a:p>
            <a:r>
              <a:rPr lang="en-US" dirty="0"/>
              <a:t>HEADSHOT PLACEHOLDER</a:t>
            </a:r>
          </a:p>
        </p:txBody>
      </p:sp>
      <p:sp>
        <p:nvSpPr>
          <p:cNvPr id="24" name="Picture Placeholder 4"/>
          <p:cNvSpPr>
            <a:spLocks noGrp="1"/>
          </p:cNvSpPr>
          <p:nvPr>
            <p:ph type="pic" sz="quarter" idx="17" hasCustomPrompt="1"/>
          </p:nvPr>
        </p:nvSpPr>
        <p:spPr>
          <a:xfrm>
            <a:off x="4708398" y="1956301"/>
            <a:ext cx="1975104" cy="2730063"/>
          </a:xfrm>
          <a:solidFill>
            <a:schemeClr val="accent1">
              <a:lumMod val="40000"/>
              <a:lumOff val="60000"/>
            </a:schemeClr>
          </a:solidFill>
        </p:spPr>
        <p:txBody>
          <a:bodyPr anchor="ctr"/>
          <a:lstStyle>
            <a:lvl1pPr marL="0" indent="0" algn="ctr">
              <a:buNone/>
              <a:defRPr b="1" baseline="0"/>
            </a:lvl1pPr>
          </a:lstStyle>
          <a:p>
            <a:r>
              <a:rPr lang="en-US" dirty="0"/>
              <a:t>HEADSHOT PLACEHOLDER</a:t>
            </a:r>
          </a:p>
        </p:txBody>
      </p:sp>
      <p:sp>
        <p:nvSpPr>
          <p:cNvPr id="25" name="Picture Placeholder 4"/>
          <p:cNvSpPr>
            <a:spLocks noGrp="1"/>
          </p:cNvSpPr>
          <p:nvPr>
            <p:ph type="pic" sz="quarter" idx="18" hasCustomPrompt="1"/>
          </p:nvPr>
        </p:nvSpPr>
        <p:spPr>
          <a:xfrm>
            <a:off x="6933562" y="1956301"/>
            <a:ext cx="1975104" cy="2730063"/>
          </a:xfrm>
          <a:solidFill>
            <a:schemeClr val="accent1">
              <a:lumMod val="40000"/>
              <a:lumOff val="60000"/>
            </a:schemeClr>
          </a:solidFill>
        </p:spPr>
        <p:txBody>
          <a:bodyPr anchor="ctr"/>
          <a:lstStyle>
            <a:lvl1pPr marL="0" indent="0" algn="ctr">
              <a:buNone/>
              <a:defRPr b="1" baseline="0"/>
            </a:lvl1pPr>
          </a:lstStyle>
          <a:p>
            <a:r>
              <a:rPr lang="en-US" dirty="0"/>
              <a:t>HEADSHOT PLACEHOLDER</a:t>
            </a:r>
          </a:p>
        </p:txBody>
      </p:sp>
      <p:sp>
        <p:nvSpPr>
          <p:cNvPr id="7" name="Title 1"/>
          <p:cNvSpPr>
            <a:spLocks noGrp="1"/>
          </p:cNvSpPr>
          <p:nvPr>
            <p:ph type="title" hasCustomPrompt="1"/>
          </p:nvPr>
        </p:nvSpPr>
        <p:spPr>
          <a:xfrm>
            <a:off x="256655" y="466926"/>
            <a:ext cx="8646153" cy="1489375"/>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6"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8"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cxnSp>
        <p:nvCxnSpPr>
          <p:cNvPr id="14" name="Straight Connector 13"/>
          <p:cNvCxnSpPr/>
          <p:nvPr userDrawn="1"/>
        </p:nvCxnSpPr>
        <p:spPr>
          <a:xfrm>
            <a:off x="261032" y="4861551"/>
            <a:ext cx="1970727" cy="0"/>
          </a:xfrm>
          <a:prstGeom prst="line">
            <a:avLst/>
          </a:prstGeom>
          <a:ln w="57150" cmpd="sng">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2482512" y="4861551"/>
            <a:ext cx="1975104" cy="0"/>
          </a:xfrm>
          <a:prstGeom prst="line">
            <a:avLst/>
          </a:prstGeom>
          <a:ln w="57150" cmpd="sng">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4708370" y="4861551"/>
            <a:ext cx="1974439" cy="0"/>
          </a:xfrm>
          <a:prstGeom prst="line">
            <a:avLst/>
          </a:prstGeom>
          <a:ln w="57150" cmpd="sng">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6933563" y="4861551"/>
            <a:ext cx="1969247" cy="0"/>
          </a:xfrm>
          <a:prstGeom prst="line">
            <a:avLst/>
          </a:prstGeom>
          <a:ln w="571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26" name="Content Placeholder 2"/>
          <p:cNvSpPr>
            <a:spLocks noGrp="1"/>
          </p:cNvSpPr>
          <p:nvPr>
            <p:ph idx="1" hasCustomPrompt="1"/>
          </p:nvPr>
        </p:nvSpPr>
        <p:spPr>
          <a:xfrm>
            <a:off x="233868" y="5007550"/>
            <a:ext cx="1997891" cy="1153337"/>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0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dirty="0"/>
              <a:t>JANE DOE</a:t>
            </a:r>
          </a:p>
          <a:p>
            <a:pPr lvl="0"/>
            <a:r>
              <a:rPr lang="en-US" dirty="0"/>
              <a:t>Head of Business Development</a:t>
            </a:r>
          </a:p>
          <a:p>
            <a:pPr lvl="0"/>
            <a:r>
              <a:rPr lang="en-US" dirty="0"/>
              <a:t>T XXX.XXX.XXXX</a:t>
            </a:r>
          </a:p>
          <a:p>
            <a:pPr lvl="0"/>
            <a:r>
              <a:rPr lang="en-US" dirty="0"/>
              <a:t>E </a:t>
            </a:r>
            <a:r>
              <a:rPr lang="en-US" dirty="0" err="1"/>
              <a:t>Name.Name</a:t>
            </a:r>
            <a:endParaRPr lang="en-US" dirty="0"/>
          </a:p>
          <a:p>
            <a:pPr lvl="0"/>
            <a:r>
              <a:rPr lang="en-US" dirty="0"/>
              <a:t>   @</a:t>
            </a:r>
            <a:r>
              <a:rPr lang="en-US" dirty="0" err="1"/>
              <a:t>huronconsultingroup.com</a:t>
            </a:r>
            <a:endParaRPr lang="en-US" dirty="0"/>
          </a:p>
        </p:txBody>
      </p:sp>
      <p:sp>
        <p:nvSpPr>
          <p:cNvPr id="27" name="Content Placeholder 2"/>
          <p:cNvSpPr>
            <a:spLocks noGrp="1"/>
          </p:cNvSpPr>
          <p:nvPr>
            <p:ph idx="19" hasCustomPrompt="1"/>
          </p:nvPr>
        </p:nvSpPr>
        <p:spPr>
          <a:xfrm>
            <a:off x="2482512" y="5007550"/>
            <a:ext cx="1977307" cy="1153337"/>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0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dirty="0"/>
              <a:t>JANE DOE</a:t>
            </a:r>
          </a:p>
          <a:p>
            <a:pPr lvl="0"/>
            <a:r>
              <a:rPr lang="en-US" dirty="0"/>
              <a:t>Head of Business Development</a:t>
            </a:r>
          </a:p>
          <a:p>
            <a:pPr lvl="0"/>
            <a:r>
              <a:rPr lang="en-US" dirty="0"/>
              <a:t>T XXX.XXX.XXXX</a:t>
            </a:r>
          </a:p>
          <a:p>
            <a:pPr lvl="0"/>
            <a:r>
              <a:rPr lang="en-US" dirty="0"/>
              <a:t>E </a:t>
            </a:r>
            <a:r>
              <a:rPr lang="en-US" dirty="0" err="1"/>
              <a:t>Name.Name</a:t>
            </a:r>
            <a:endParaRPr lang="en-US" dirty="0"/>
          </a:p>
          <a:p>
            <a:pPr lvl="0"/>
            <a:r>
              <a:rPr lang="en-US" dirty="0"/>
              <a:t>   @</a:t>
            </a:r>
            <a:r>
              <a:rPr lang="en-US" dirty="0" err="1"/>
              <a:t>huronconsultingroup.com</a:t>
            </a:r>
            <a:endParaRPr lang="en-US" dirty="0"/>
          </a:p>
        </p:txBody>
      </p:sp>
      <p:sp>
        <p:nvSpPr>
          <p:cNvPr id="28" name="Content Placeholder 2"/>
          <p:cNvSpPr>
            <a:spLocks noGrp="1"/>
          </p:cNvSpPr>
          <p:nvPr>
            <p:ph idx="20" hasCustomPrompt="1"/>
          </p:nvPr>
        </p:nvSpPr>
        <p:spPr>
          <a:xfrm>
            <a:off x="4705502" y="5007550"/>
            <a:ext cx="1977307" cy="1153337"/>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0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dirty="0"/>
              <a:t>JANE DOE</a:t>
            </a:r>
          </a:p>
          <a:p>
            <a:pPr lvl="0"/>
            <a:r>
              <a:rPr lang="en-US" dirty="0"/>
              <a:t>Head of Business Development</a:t>
            </a:r>
          </a:p>
          <a:p>
            <a:pPr lvl="0"/>
            <a:r>
              <a:rPr lang="en-US" dirty="0"/>
              <a:t>T XXX.XXX.XXXX</a:t>
            </a:r>
          </a:p>
          <a:p>
            <a:pPr lvl="0"/>
            <a:r>
              <a:rPr lang="en-US" dirty="0"/>
              <a:t>E </a:t>
            </a:r>
            <a:r>
              <a:rPr lang="en-US" dirty="0" err="1"/>
              <a:t>Name.Name</a:t>
            </a:r>
            <a:endParaRPr lang="en-US" dirty="0"/>
          </a:p>
          <a:p>
            <a:pPr lvl="0"/>
            <a:r>
              <a:rPr lang="en-US" dirty="0"/>
              <a:t>   @</a:t>
            </a:r>
            <a:r>
              <a:rPr lang="en-US" dirty="0" err="1"/>
              <a:t>huronconsultingroup.com</a:t>
            </a:r>
            <a:endParaRPr lang="en-US" dirty="0"/>
          </a:p>
        </p:txBody>
      </p:sp>
      <p:sp>
        <p:nvSpPr>
          <p:cNvPr id="29" name="Content Placeholder 2"/>
          <p:cNvSpPr>
            <a:spLocks noGrp="1"/>
          </p:cNvSpPr>
          <p:nvPr>
            <p:ph idx="21" hasCustomPrompt="1"/>
          </p:nvPr>
        </p:nvSpPr>
        <p:spPr>
          <a:xfrm>
            <a:off x="6933563" y="5007550"/>
            <a:ext cx="1977307" cy="1153337"/>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0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dirty="0"/>
              <a:t>JANE DOE</a:t>
            </a:r>
          </a:p>
          <a:p>
            <a:pPr lvl="0"/>
            <a:r>
              <a:rPr lang="en-US" dirty="0"/>
              <a:t>Head of Business Development</a:t>
            </a:r>
          </a:p>
          <a:p>
            <a:pPr lvl="0"/>
            <a:r>
              <a:rPr lang="en-US" dirty="0"/>
              <a:t>T XXX.XXX.XXXX</a:t>
            </a:r>
          </a:p>
          <a:p>
            <a:pPr lvl="0"/>
            <a:r>
              <a:rPr lang="en-US" dirty="0"/>
              <a:t>E </a:t>
            </a:r>
            <a:r>
              <a:rPr lang="en-US" dirty="0" err="1"/>
              <a:t>Name.Name</a:t>
            </a:r>
            <a:endParaRPr lang="en-US" dirty="0"/>
          </a:p>
          <a:p>
            <a:pPr lvl="0"/>
            <a:r>
              <a:rPr lang="en-US" dirty="0"/>
              <a:t>   @</a:t>
            </a:r>
            <a:r>
              <a:rPr lang="en-US" dirty="0" err="1"/>
              <a:t>huronconsultingroup.com</a:t>
            </a:r>
            <a:endParaRPr lang="en-US" dirty="0"/>
          </a:p>
        </p:txBody>
      </p:sp>
      <p:pic>
        <p:nvPicPr>
          <p:cNvPr id="18" name="Picture 17"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6712179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blank" preserve="1">
  <p:cSld name="Blank Slide">
    <p:spTree>
      <p:nvGrpSpPr>
        <p:cNvPr id="1" name=""/>
        <p:cNvGrpSpPr/>
        <p:nvPr/>
      </p:nvGrpSpPr>
      <p:grpSpPr>
        <a:xfrm>
          <a:off x="0" y="0"/>
          <a:ext cx="0" cy="0"/>
          <a:chOff x="0" y="0"/>
          <a:chExt cx="0" cy="0"/>
        </a:xfrm>
      </p:grpSpPr>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8"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4" name="Picture 3"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25445565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1_Questions Slide">
    <p:spTree>
      <p:nvGrpSpPr>
        <p:cNvPr id="1" name=""/>
        <p:cNvGrpSpPr/>
        <p:nvPr/>
      </p:nvGrpSpPr>
      <p:grpSpPr>
        <a:xfrm>
          <a:off x="0" y="0"/>
          <a:ext cx="0" cy="0"/>
          <a:chOff x="0" y="0"/>
          <a:chExt cx="0" cy="0"/>
        </a:xfrm>
      </p:grpSpPr>
      <p:sp>
        <p:nvSpPr>
          <p:cNvPr id="9" name="Rectangle 8"/>
          <p:cNvSpPr/>
          <p:nvPr userDrawn="1"/>
        </p:nvSpPr>
        <p:spPr>
          <a:xfrm>
            <a:off x="1" y="1506888"/>
            <a:ext cx="9144000" cy="2815444"/>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800" dirty="0"/>
          </a:p>
        </p:txBody>
      </p:sp>
      <p:sp>
        <p:nvSpPr>
          <p:cNvPr id="10" name="Title 1"/>
          <p:cNvSpPr>
            <a:spLocks noGrp="1"/>
          </p:cNvSpPr>
          <p:nvPr>
            <p:ph type="ctrTitle" hasCustomPrompt="1"/>
          </p:nvPr>
        </p:nvSpPr>
        <p:spPr>
          <a:xfrm>
            <a:off x="1" y="1506888"/>
            <a:ext cx="9144000" cy="2815444"/>
          </a:xfrm>
        </p:spPr>
        <p:txBody>
          <a:bodyPr lIns="457200" tIns="457200" rIns="457200" bIns="457200" anchor="ctr" anchorCtr="0">
            <a:noAutofit/>
          </a:bodyPr>
          <a:lstStyle>
            <a:lvl1pPr algn="l">
              <a:lnSpc>
                <a:spcPct val="80000"/>
              </a:lnSpc>
              <a:defRPr sz="8500" cap="all"/>
            </a:lvl1pPr>
          </a:lstStyle>
          <a:p>
            <a:r>
              <a:rPr lang="en-US" dirty="0"/>
              <a:t>Questions?</a:t>
            </a:r>
          </a:p>
        </p:txBody>
      </p:sp>
      <p:sp>
        <p:nvSpPr>
          <p:cNvPr id="8"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1"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6" name="Picture 5"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36871790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3_Questions Slide">
    <p:spTree>
      <p:nvGrpSpPr>
        <p:cNvPr id="1" name=""/>
        <p:cNvGrpSpPr/>
        <p:nvPr/>
      </p:nvGrpSpPr>
      <p:grpSpPr>
        <a:xfrm>
          <a:off x="0" y="0"/>
          <a:ext cx="0" cy="0"/>
          <a:chOff x="0" y="0"/>
          <a:chExt cx="0" cy="0"/>
        </a:xfrm>
      </p:grpSpPr>
      <p:sp>
        <p:nvSpPr>
          <p:cNvPr id="9" name="Rectangle 8"/>
          <p:cNvSpPr/>
          <p:nvPr userDrawn="1"/>
        </p:nvSpPr>
        <p:spPr>
          <a:xfrm>
            <a:off x="1" y="1506888"/>
            <a:ext cx="9144000" cy="2815444"/>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800" dirty="0"/>
          </a:p>
        </p:txBody>
      </p:sp>
      <p:sp>
        <p:nvSpPr>
          <p:cNvPr id="10" name="Title 1"/>
          <p:cNvSpPr>
            <a:spLocks noGrp="1"/>
          </p:cNvSpPr>
          <p:nvPr>
            <p:ph type="ctrTitle" hasCustomPrompt="1"/>
          </p:nvPr>
        </p:nvSpPr>
        <p:spPr>
          <a:xfrm>
            <a:off x="1" y="1506888"/>
            <a:ext cx="9144000" cy="2815444"/>
          </a:xfrm>
          <a:solidFill>
            <a:schemeClr val="bg2">
              <a:alpha val="30000"/>
            </a:schemeClr>
          </a:solidFill>
        </p:spPr>
        <p:txBody>
          <a:bodyPr lIns="457200" tIns="457200" rIns="457200" bIns="457200" anchor="ctr" anchorCtr="0">
            <a:noAutofit/>
          </a:bodyPr>
          <a:lstStyle>
            <a:lvl1pPr algn="l">
              <a:lnSpc>
                <a:spcPct val="80000"/>
              </a:lnSpc>
              <a:defRPr sz="8500" cap="all"/>
            </a:lvl1pPr>
          </a:lstStyle>
          <a:p>
            <a:r>
              <a:rPr lang="en-US" dirty="0"/>
              <a:t>Questions?</a:t>
            </a:r>
          </a:p>
        </p:txBody>
      </p:sp>
      <p:sp>
        <p:nvSpPr>
          <p:cNvPr id="8"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1"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6" name="Picture 5"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2371" y="6561587"/>
            <a:ext cx="1143000" cy="238760"/>
          </a:xfrm>
          <a:prstGeom prst="rect">
            <a:avLst/>
          </a:prstGeom>
        </p:spPr>
      </p:pic>
    </p:spTree>
    <p:extLst>
      <p:ext uri="{BB962C8B-B14F-4D97-AF65-F5344CB8AC3E}">
        <p14:creationId xmlns:p14="http://schemas.microsoft.com/office/powerpoint/2010/main" val="1654012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Agenda Slide">
    <p:spTree>
      <p:nvGrpSpPr>
        <p:cNvPr id="1" name=""/>
        <p:cNvGrpSpPr/>
        <p:nvPr/>
      </p:nvGrpSpPr>
      <p:grpSpPr>
        <a:xfrm>
          <a:off x="0" y="0"/>
          <a:ext cx="0" cy="0"/>
          <a:chOff x="0" y="0"/>
          <a:chExt cx="0" cy="0"/>
        </a:xfrm>
      </p:grpSpPr>
      <p:sp>
        <p:nvSpPr>
          <p:cNvPr id="10" name="Rectangle 9"/>
          <p:cNvSpPr/>
          <p:nvPr userDrawn="1"/>
        </p:nvSpPr>
        <p:spPr>
          <a:xfrm>
            <a:off x="2663553" y="575733"/>
            <a:ext cx="6480448" cy="5633998"/>
          </a:xfrm>
          <a:prstGeom prst="rect">
            <a:avLst/>
          </a:prstGeom>
          <a:solidFill>
            <a:schemeClr val="bg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2663556" y="575731"/>
            <a:ext cx="6196564" cy="1486132"/>
          </a:xfrm>
        </p:spPr>
        <p:txBody>
          <a:bodyPr lIns="274320" tIns="274320" rIns="274320" bIns="274320">
            <a:normAutofit/>
          </a:bodyPr>
          <a:lstStyle>
            <a:lvl1pPr>
              <a:lnSpc>
                <a:spcPts val="4000"/>
              </a:lnSpc>
              <a:defRPr sz="4500" cap="all" baseline="0"/>
            </a:lvl1pPr>
          </a:lstStyle>
          <a:p>
            <a:r>
              <a:rPr lang="en-US" dirty="0"/>
              <a:t>AGENDA TITLE HERE</a:t>
            </a:r>
          </a:p>
        </p:txBody>
      </p:sp>
      <p:sp>
        <p:nvSpPr>
          <p:cNvPr id="6"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7"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9" name="Picture 8"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4" name="Text Placeholder 3"/>
          <p:cNvSpPr>
            <a:spLocks noGrp="1"/>
          </p:cNvSpPr>
          <p:nvPr>
            <p:ph type="body" sz="quarter" idx="10"/>
          </p:nvPr>
        </p:nvSpPr>
        <p:spPr>
          <a:xfrm>
            <a:off x="2663826" y="2062163"/>
            <a:ext cx="6196013" cy="4148137"/>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1184622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1_End Slide">
    <p:spTree>
      <p:nvGrpSpPr>
        <p:cNvPr id="1" name=""/>
        <p:cNvGrpSpPr/>
        <p:nvPr/>
      </p:nvGrpSpPr>
      <p:grpSpPr>
        <a:xfrm>
          <a:off x="0" y="0"/>
          <a:ext cx="0" cy="0"/>
          <a:chOff x="0" y="0"/>
          <a:chExt cx="0" cy="0"/>
        </a:xfrm>
      </p:grpSpPr>
      <p:pic>
        <p:nvPicPr>
          <p:cNvPr id="3" name="Picture 2" descr="Huron-Logo_2_v0_alt_hrzntl.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461368" y="587031"/>
            <a:ext cx="2193823" cy="506366"/>
          </a:xfrm>
          <a:prstGeom prst="rect">
            <a:avLst/>
          </a:prstGeom>
        </p:spPr>
      </p:pic>
    </p:spTree>
    <p:extLst>
      <p:ext uri="{BB962C8B-B14F-4D97-AF65-F5344CB8AC3E}">
        <p14:creationId xmlns:p14="http://schemas.microsoft.com/office/powerpoint/2010/main" val="42680683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7" name="Rectangle 6"/>
          <p:cNvSpPr/>
          <p:nvPr userDrawn="1"/>
        </p:nvSpPr>
        <p:spPr>
          <a:xfrm>
            <a:off x="4147" y="1515014"/>
            <a:ext cx="5910481" cy="4119535"/>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1493871"/>
            <a:ext cx="5910481" cy="4119535"/>
          </a:xfrm>
          <a:prstGeom prst="rect">
            <a:avLst/>
          </a:prstGeom>
          <a:solidFill>
            <a:schemeClr val="bg1">
              <a:lumMod val="95000"/>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249807" y="1493871"/>
            <a:ext cx="5660674" cy="4119535"/>
          </a:xfrm>
        </p:spPr>
        <p:txBody>
          <a:bodyPr lIns="457200" tIns="457200" rIns="457200" bIns="457200" anchor="ctr" anchorCtr="0">
            <a:normAutofit/>
          </a:bodyPr>
          <a:lstStyle>
            <a:lvl1pPr>
              <a:lnSpc>
                <a:spcPct val="80000"/>
              </a:lnSpc>
              <a:defRPr sz="5500" cap="all"/>
            </a:lvl1pPr>
          </a:lstStyle>
          <a:p>
            <a:r>
              <a:rPr lang="en-US" dirty="0"/>
              <a:t>CLICK TO EDIT MASTER TITLE STYLE</a:t>
            </a:r>
          </a:p>
        </p:txBody>
      </p:sp>
      <p:pic>
        <p:nvPicPr>
          <p:cNvPr id="12" name="Picture 11" descr="Huron-Logo_2_v0_alt_hrzntl.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461367" y="587031"/>
            <a:ext cx="2193823" cy="506366"/>
          </a:xfrm>
          <a:prstGeom prst="rect">
            <a:avLst/>
          </a:prstGeom>
        </p:spPr>
      </p:pic>
      <p:sp>
        <p:nvSpPr>
          <p:cNvPr id="16" name="Text Placeholder 9"/>
          <p:cNvSpPr>
            <a:spLocks noGrp="1"/>
          </p:cNvSpPr>
          <p:nvPr>
            <p:ph type="body" sz="quarter" idx="13" hasCustomPrompt="1"/>
          </p:nvPr>
        </p:nvSpPr>
        <p:spPr>
          <a:xfrm>
            <a:off x="0" y="6505761"/>
            <a:ext cx="2785534" cy="365887"/>
          </a:xfrm>
          <a:solidFill>
            <a:srgbClr val="00558C"/>
          </a:solidFill>
          <a:ln>
            <a:noFill/>
          </a:ln>
        </p:spPr>
        <p:txBody>
          <a:bodyPr lIns="457200" rIns="457200" anchor="ctr">
            <a:normAutofit/>
          </a:bodyPr>
          <a:lstStyle>
            <a:lvl1pPr marL="0" indent="0">
              <a:buFont typeface="Arial"/>
              <a:buNone/>
              <a:defRPr sz="1200" b="1" baseline="0">
                <a:solidFill>
                  <a:srgbClr val="FFFFFF"/>
                </a:solidFill>
              </a:defRPr>
            </a:lvl1pPr>
          </a:lstStyle>
          <a:p>
            <a:pPr lvl="0"/>
            <a:r>
              <a:rPr lang="en-US" dirty="0"/>
              <a:t>AUTHOR NAME  07.18.16 </a:t>
            </a:r>
          </a:p>
        </p:txBody>
      </p:sp>
      <p:sp>
        <p:nvSpPr>
          <p:cNvPr id="9" name="Footer Placeholder 4"/>
          <p:cNvSpPr>
            <a:spLocks noGrp="1"/>
          </p:cNvSpPr>
          <p:nvPr>
            <p:ph type="ftr" sz="quarter" idx="3"/>
          </p:nvPr>
        </p:nvSpPr>
        <p:spPr>
          <a:xfrm>
            <a:off x="7386972" y="6508524"/>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Tree>
    <p:extLst>
      <p:ext uri="{BB962C8B-B14F-4D97-AF65-F5344CB8AC3E}">
        <p14:creationId xmlns:p14="http://schemas.microsoft.com/office/powerpoint/2010/main" val="25965865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1_Agenda Slide">
    <p:spTree>
      <p:nvGrpSpPr>
        <p:cNvPr id="1" name=""/>
        <p:cNvGrpSpPr/>
        <p:nvPr/>
      </p:nvGrpSpPr>
      <p:grpSpPr>
        <a:xfrm>
          <a:off x="0" y="0"/>
          <a:ext cx="0" cy="0"/>
          <a:chOff x="0" y="0"/>
          <a:chExt cx="0" cy="0"/>
        </a:xfrm>
      </p:grpSpPr>
      <p:sp>
        <p:nvSpPr>
          <p:cNvPr id="10" name="Rectangle 9"/>
          <p:cNvSpPr/>
          <p:nvPr userDrawn="1"/>
        </p:nvSpPr>
        <p:spPr>
          <a:xfrm>
            <a:off x="2663553" y="575733"/>
            <a:ext cx="6480448" cy="5633998"/>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2663555" y="575731"/>
            <a:ext cx="6196564" cy="1486132"/>
          </a:xfrm>
        </p:spPr>
        <p:txBody>
          <a:bodyPr lIns="274320" tIns="274320" rIns="274320" bIns="274320">
            <a:normAutofit/>
          </a:bodyPr>
          <a:lstStyle>
            <a:lvl1pPr>
              <a:lnSpc>
                <a:spcPts val="4000"/>
              </a:lnSpc>
              <a:defRPr sz="4500" cap="all" baseline="0"/>
            </a:lvl1pPr>
          </a:lstStyle>
          <a:p>
            <a:r>
              <a:rPr lang="en-US" dirty="0"/>
              <a:t>AGENDA TITLE HERE</a:t>
            </a:r>
          </a:p>
        </p:txBody>
      </p:sp>
      <p:sp>
        <p:nvSpPr>
          <p:cNvPr id="6"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7"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8" name="Picture 7"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22388749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2_Agenda Slide">
    <p:spTree>
      <p:nvGrpSpPr>
        <p:cNvPr id="1" name=""/>
        <p:cNvGrpSpPr/>
        <p:nvPr/>
      </p:nvGrpSpPr>
      <p:grpSpPr>
        <a:xfrm>
          <a:off x="0" y="0"/>
          <a:ext cx="0" cy="0"/>
          <a:chOff x="0" y="0"/>
          <a:chExt cx="0" cy="0"/>
        </a:xfrm>
      </p:grpSpPr>
      <p:sp>
        <p:nvSpPr>
          <p:cNvPr id="10" name="Rectangle 9"/>
          <p:cNvSpPr/>
          <p:nvPr userDrawn="1"/>
        </p:nvSpPr>
        <p:spPr>
          <a:xfrm>
            <a:off x="2663553" y="575733"/>
            <a:ext cx="6480448" cy="5633998"/>
          </a:xfrm>
          <a:prstGeom prst="rect">
            <a:avLst/>
          </a:prstGeom>
          <a:solidFill>
            <a:schemeClr val="bg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2663555" y="575731"/>
            <a:ext cx="6196564" cy="1486132"/>
          </a:xfrm>
        </p:spPr>
        <p:txBody>
          <a:bodyPr lIns="274320" tIns="274320" rIns="274320" bIns="274320">
            <a:normAutofit/>
          </a:bodyPr>
          <a:lstStyle>
            <a:lvl1pPr>
              <a:lnSpc>
                <a:spcPts val="4000"/>
              </a:lnSpc>
              <a:defRPr sz="4500" cap="all" baseline="0"/>
            </a:lvl1pPr>
          </a:lstStyle>
          <a:p>
            <a:r>
              <a:rPr lang="en-US" dirty="0"/>
              <a:t>AGENDA TITLE HERE</a:t>
            </a:r>
          </a:p>
        </p:txBody>
      </p:sp>
      <p:sp>
        <p:nvSpPr>
          <p:cNvPr id="6"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7"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9" name="Picture 8"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4" name="Text Placeholder 3"/>
          <p:cNvSpPr>
            <a:spLocks noGrp="1"/>
          </p:cNvSpPr>
          <p:nvPr>
            <p:ph type="body" sz="quarter" idx="10"/>
          </p:nvPr>
        </p:nvSpPr>
        <p:spPr>
          <a:xfrm>
            <a:off x="2663825" y="2062163"/>
            <a:ext cx="6196013" cy="4148137"/>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513430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le + Content 1">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256655" y="2663562"/>
            <a:ext cx="5222235" cy="3830108"/>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400" b="0" i="0" u="none" strike="noStrike" baseline="0" smtClean="0">
                <a:solidFill>
                  <a:srgbClr val="0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 dolor ant fugit </a:t>
            </a:r>
            <a:r>
              <a:rPr lang="en-US" dirty="0" err="1"/>
              <a:t>quas</a:t>
            </a:r>
            <a:r>
              <a:rPr lang="en-US" dirty="0"/>
              <a:t> </a:t>
            </a:r>
            <a:r>
              <a:rPr lang="en-US" dirty="0" err="1"/>
              <a:t>molut</a:t>
            </a:r>
            <a:r>
              <a:rPr lang="en-US" dirty="0"/>
              <a:t> qui </a:t>
            </a:r>
            <a:r>
              <a:rPr lang="en-US" dirty="0" err="1"/>
              <a:t>voluptas</a:t>
            </a:r>
            <a:r>
              <a:rPr lang="en-US" dirty="0"/>
              <a:t> </a:t>
            </a:r>
            <a:r>
              <a:rPr lang="en-US" dirty="0" err="1"/>
              <a:t>magnia</a:t>
            </a:r>
            <a:r>
              <a:rPr lang="en-US" dirty="0"/>
              <a:t> </a:t>
            </a:r>
            <a:r>
              <a:rPr lang="en-US" dirty="0" err="1"/>
              <a:t>dolupta</a:t>
            </a:r>
            <a:r>
              <a:rPr lang="en-US" dirty="0"/>
              <a:t> </a:t>
            </a:r>
            <a:r>
              <a:rPr lang="en-US" dirty="0" err="1"/>
              <a:t>tusciant</a:t>
            </a:r>
            <a:r>
              <a:rPr lang="en-US" dirty="0"/>
              <a:t>, </a:t>
            </a:r>
            <a:r>
              <a:rPr lang="en-US" dirty="0" err="1"/>
              <a:t>ulpa</a:t>
            </a:r>
            <a:r>
              <a:rPr lang="en-US" dirty="0"/>
              <a:t> qui </a:t>
            </a:r>
            <a:r>
              <a:rPr lang="en-US" dirty="0" err="1"/>
              <a:t>beriae</a:t>
            </a:r>
            <a:r>
              <a:rPr lang="en-US" dirty="0"/>
              <a:t> </a:t>
            </a:r>
            <a:r>
              <a:rPr lang="en-US" dirty="0" err="1"/>
              <a:t>sae</a:t>
            </a:r>
            <a:r>
              <a:rPr lang="en-US" dirty="0"/>
              <a:t> </a:t>
            </a:r>
            <a:r>
              <a:rPr lang="en-US" dirty="0" err="1"/>
              <a:t>vit</a:t>
            </a:r>
            <a:r>
              <a:rPr lang="en-US" dirty="0"/>
              <a:t> </a:t>
            </a:r>
            <a:r>
              <a:rPr lang="en-US" dirty="0" err="1"/>
              <a:t>omnisi</a:t>
            </a:r>
            <a:r>
              <a:rPr lang="en-US" dirty="0"/>
              <a:t> </a:t>
            </a:r>
            <a:r>
              <a:rPr lang="en-US" dirty="0" err="1"/>
              <a:t>vel</a:t>
            </a:r>
            <a:r>
              <a:rPr lang="en-US" dirty="0"/>
              <a:t> min re dent </a:t>
            </a:r>
            <a:r>
              <a:rPr lang="en-US" dirty="0" err="1"/>
              <a:t>fuga</a:t>
            </a:r>
            <a:r>
              <a:rPr lang="en-US" dirty="0"/>
              <a:t>. </a:t>
            </a:r>
            <a:r>
              <a:rPr lang="en-US" dirty="0" err="1"/>
              <a:t>Equatur</a:t>
            </a:r>
            <a:r>
              <a:rPr lang="en-US" dirty="0"/>
              <a:t>? </a:t>
            </a:r>
            <a:r>
              <a:rPr lang="en-US" dirty="0" err="1"/>
              <a:t>Quide</a:t>
            </a:r>
            <a:r>
              <a:rPr lang="en-US" dirty="0"/>
              <a:t> </a:t>
            </a:r>
            <a:r>
              <a:rPr lang="en-US" dirty="0" err="1"/>
              <a:t>mo</a:t>
            </a:r>
            <a:r>
              <a:rPr lang="en-US" dirty="0"/>
              <a:t> </a:t>
            </a:r>
            <a:r>
              <a:rPr lang="en-US" dirty="0" err="1"/>
              <a:t>volenis</a:t>
            </a:r>
            <a:r>
              <a:rPr lang="en-US" dirty="0"/>
              <a:t> cum qui </a:t>
            </a:r>
            <a:r>
              <a:rPr lang="en-US" dirty="0" err="1"/>
              <a:t>denduciis</a:t>
            </a:r>
            <a:r>
              <a:rPr lang="en-US" dirty="0"/>
              <a:t> </a:t>
            </a:r>
            <a:r>
              <a:rPr lang="en-US" dirty="0" err="1"/>
              <a:t>earum</a:t>
            </a:r>
            <a:r>
              <a:rPr lang="en-US" dirty="0"/>
              <a:t> el </a:t>
            </a:r>
            <a:r>
              <a:rPr lang="en-US" dirty="0" err="1"/>
              <a:t>molenitem</a:t>
            </a:r>
            <a:r>
              <a:rPr lang="en-US" dirty="0"/>
              <a:t> </a:t>
            </a:r>
            <a:r>
              <a:rPr lang="en-US" dirty="0" err="1"/>
              <a:t>sed</a:t>
            </a:r>
            <a:r>
              <a:rPr lang="en-US" dirty="0"/>
              <a:t> eat.</a:t>
            </a:r>
          </a:p>
          <a:p>
            <a:pPr lvl="0"/>
            <a:endParaRPr lang="en-US" dirty="0"/>
          </a:p>
          <a:p>
            <a:pPr lvl="0"/>
            <a:r>
              <a:rPr lang="en-US" dirty="0" err="1"/>
              <a:t>Epeliqui</a:t>
            </a:r>
            <a:r>
              <a:rPr lang="en-US" dirty="0"/>
              <a:t> </a:t>
            </a:r>
            <a:r>
              <a:rPr lang="en-US" dirty="0" err="1"/>
              <a:t>stiuntiae</a:t>
            </a:r>
            <a:r>
              <a:rPr lang="en-US" dirty="0"/>
              <a:t> sit et am, sin </a:t>
            </a:r>
            <a:r>
              <a:rPr lang="en-US" dirty="0" err="1"/>
              <a:t>perum</a:t>
            </a:r>
            <a:r>
              <a:rPr lang="en-US" dirty="0"/>
              <a:t> </a:t>
            </a:r>
            <a:r>
              <a:rPr lang="en-US" dirty="0" err="1"/>
              <a:t>eria</a:t>
            </a:r>
            <a:r>
              <a:rPr lang="en-US" dirty="0"/>
              <a:t> pa </a:t>
            </a:r>
            <a:r>
              <a:rPr lang="en-US" dirty="0" err="1"/>
              <a:t>nat</a:t>
            </a:r>
            <a:r>
              <a:rPr lang="en-US" dirty="0"/>
              <a:t> </a:t>
            </a:r>
            <a:r>
              <a:rPr lang="en-US" dirty="0" err="1"/>
              <a:t>restiam</a:t>
            </a:r>
            <a:r>
              <a:rPr lang="en-US" dirty="0"/>
              <a:t> </a:t>
            </a:r>
            <a:r>
              <a:rPr lang="en-US" dirty="0" err="1"/>
              <a:t>que</a:t>
            </a:r>
            <a:r>
              <a:rPr lang="en-US" dirty="0"/>
              <a:t> </a:t>
            </a:r>
            <a:r>
              <a:rPr lang="en-US" dirty="0" err="1"/>
              <a:t>doluptatis</a:t>
            </a:r>
            <a:r>
              <a:rPr lang="en-US" dirty="0"/>
              <a:t> qui </a:t>
            </a:r>
            <a:r>
              <a:rPr lang="en-US" dirty="0" err="1"/>
              <a:t>nihit</a:t>
            </a:r>
            <a:r>
              <a:rPr lang="en-US" dirty="0"/>
              <a:t> </a:t>
            </a:r>
            <a:r>
              <a:rPr lang="en-US" dirty="0" err="1"/>
              <a:t>ullest</a:t>
            </a:r>
            <a:r>
              <a:rPr lang="en-US" dirty="0"/>
              <a:t> </a:t>
            </a:r>
            <a:r>
              <a:rPr lang="en-US" dirty="0" err="1"/>
              <a:t>es</a:t>
            </a:r>
            <a:r>
              <a:rPr lang="en-US" dirty="0"/>
              <a:t> </a:t>
            </a:r>
            <a:r>
              <a:rPr lang="en-US" dirty="0" err="1"/>
              <a:t>aut</a:t>
            </a:r>
            <a:r>
              <a:rPr lang="en-US" dirty="0"/>
              <a:t> </a:t>
            </a:r>
            <a:r>
              <a:rPr lang="en-US" dirty="0" err="1"/>
              <a:t>ut</a:t>
            </a:r>
            <a:r>
              <a:rPr lang="en-US" dirty="0"/>
              <a:t> </a:t>
            </a:r>
            <a:r>
              <a:rPr lang="en-US" dirty="0" err="1"/>
              <a:t>quas</a:t>
            </a:r>
            <a:r>
              <a:rPr lang="en-US" dirty="0"/>
              <a:t> </a:t>
            </a:r>
            <a:r>
              <a:rPr lang="en-US" dirty="0" err="1"/>
              <a:t>nobis</a:t>
            </a:r>
            <a:r>
              <a:rPr lang="en-US" dirty="0"/>
              <a:t> </a:t>
            </a:r>
            <a:r>
              <a:rPr lang="en-US" dirty="0" err="1"/>
              <a:t>autempore</a:t>
            </a:r>
            <a:r>
              <a:rPr lang="en-US" dirty="0"/>
              <a:t> </a:t>
            </a:r>
            <a:r>
              <a:rPr lang="en-US" dirty="0" err="1"/>
              <a:t>porempo</a:t>
            </a:r>
            <a:r>
              <a:rPr lang="en-US" dirty="0"/>
              <a:t> </a:t>
            </a:r>
            <a:r>
              <a:rPr lang="en-US" dirty="0" err="1"/>
              <a:t>ritaqui</a:t>
            </a:r>
            <a:r>
              <a:rPr lang="en-US" dirty="0"/>
              <a:t> </a:t>
            </a:r>
            <a:r>
              <a:rPr lang="en-US" dirty="0" err="1"/>
              <a:t>ut</a:t>
            </a:r>
            <a:r>
              <a:rPr lang="en-US" dirty="0"/>
              <a:t> </a:t>
            </a:r>
            <a:r>
              <a:rPr lang="en-US" dirty="0" err="1"/>
              <a:t>es</a:t>
            </a:r>
            <a:r>
              <a:rPr lang="en-US" dirty="0"/>
              <a:t> de </a:t>
            </a:r>
            <a:r>
              <a:rPr lang="en-US" dirty="0" err="1"/>
              <a:t>velest</a:t>
            </a:r>
            <a:r>
              <a:rPr lang="en-US" dirty="0"/>
              <a:t>, quam, </a:t>
            </a:r>
            <a:r>
              <a:rPr lang="en-US" dirty="0" err="1"/>
              <a:t>utatque</a:t>
            </a:r>
            <a:r>
              <a:rPr lang="en-US" dirty="0"/>
              <a:t> </a:t>
            </a:r>
            <a:r>
              <a:rPr lang="en-US" dirty="0" err="1"/>
              <a:t>exere</a:t>
            </a:r>
            <a:r>
              <a:rPr lang="en-US" dirty="0"/>
              <a:t> </a:t>
            </a:r>
            <a:r>
              <a:rPr lang="en-US" dirty="0" err="1"/>
              <a:t>nimiliqui</a:t>
            </a:r>
            <a:r>
              <a:rPr lang="en-US" dirty="0"/>
              <a:t> con estrum sum, </a:t>
            </a:r>
            <a:r>
              <a:rPr lang="en-US" dirty="0" err="1"/>
              <a:t>sinctur</a:t>
            </a:r>
            <a:r>
              <a:rPr lang="en-US" dirty="0"/>
              <a:t>, ad </a:t>
            </a:r>
            <a:r>
              <a:rPr lang="en-US" dirty="0" err="1"/>
              <a:t>utamustem</a:t>
            </a:r>
            <a:r>
              <a:rPr lang="en-US" dirty="0"/>
              <a:t>. </a:t>
            </a:r>
            <a:r>
              <a:rPr lang="en-US" dirty="0" err="1"/>
              <a:t>Upta</a:t>
            </a:r>
            <a:r>
              <a:rPr lang="en-US" dirty="0"/>
              <a:t> ant </a:t>
            </a:r>
            <a:r>
              <a:rPr lang="en-US" dirty="0" err="1"/>
              <a:t>enda</a:t>
            </a:r>
            <a:r>
              <a:rPr lang="en-US" dirty="0"/>
              <a:t> cum </a:t>
            </a:r>
            <a:r>
              <a:rPr lang="en-US" dirty="0" err="1"/>
              <a:t>volum</a:t>
            </a:r>
            <a:r>
              <a:rPr lang="en-US" dirty="0"/>
              <a:t> </a:t>
            </a:r>
            <a:r>
              <a:rPr lang="en-US" dirty="0" err="1"/>
              <a:t>escil</a:t>
            </a:r>
            <a:r>
              <a:rPr lang="en-US" dirty="0"/>
              <a:t> et </a:t>
            </a:r>
            <a:r>
              <a:rPr lang="en-US" dirty="0" err="1"/>
              <a:t>quiant</a:t>
            </a:r>
            <a:r>
              <a:rPr lang="en-US" dirty="0"/>
              <a:t>, </a:t>
            </a:r>
            <a:r>
              <a:rPr lang="en-US" dirty="0" err="1"/>
              <a:t>volut</a:t>
            </a:r>
            <a:r>
              <a:rPr lang="en-US" dirty="0"/>
              <a:t> </a:t>
            </a:r>
            <a:r>
              <a:rPr lang="en-US" dirty="0" err="1"/>
              <a:t>aborem</a:t>
            </a:r>
            <a:r>
              <a:rPr lang="en-US" dirty="0"/>
              <a:t>. Um </a:t>
            </a:r>
            <a:r>
              <a:rPr lang="en-US" dirty="0" err="1"/>
              <a:t>eaque</a:t>
            </a:r>
            <a:r>
              <a:rPr lang="en-US" dirty="0"/>
              <a:t> rem </a:t>
            </a:r>
            <a:r>
              <a:rPr lang="en-US" dirty="0" err="1"/>
              <a:t>dernate</a:t>
            </a:r>
            <a:r>
              <a:rPr lang="en-US" dirty="0"/>
              <a:t> </a:t>
            </a:r>
            <a:r>
              <a:rPr lang="en-US" dirty="0" err="1"/>
              <a:t>ceaque</a:t>
            </a:r>
            <a:r>
              <a:rPr lang="en-US" dirty="0"/>
              <a:t> </a:t>
            </a:r>
            <a:r>
              <a:rPr lang="en-US" dirty="0" err="1"/>
              <a:t>volupis</a:t>
            </a:r>
            <a:r>
              <a:rPr lang="en-US" dirty="0"/>
              <a:t> </a:t>
            </a:r>
            <a:r>
              <a:rPr lang="en-US" dirty="0" err="1"/>
              <a:t>doluptatur</a:t>
            </a:r>
            <a:r>
              <a:rPr lang="en-US" dirty="0"/>
              <a:t> </a:t>
            </a:r>
            <a:r>
              <a:rPr lang="en-US" dirty="0" err="1"/>
              <a:t>autem</a:t>
            </a:r>
            <a:r>
              <a:rPr lang="en-US" dirty="0"/>
              <a:t> </a:t>
            </a:r>
            <a:r>
              <a:rPr lang="en-US" dirty="0" err="1"/>
              <a:t>im</a:t>
            </a:r>
            <a:r>
              <a:rPr lang="en-US" dirty="0"/>
              <a:t> </a:t>
            </a:r>
            <a:r>
              <a:rPr lang="en-US" dirty="0" err="1"/>
              <a:t>nos</a:t>
            </a:r>
            <a:r>
              <a:rPr lang="en-US" dirty="0"/>
              <a:t> </a:t>
            </a:r>
            <a:r>
              <a:rPr lang="en-US" dirty="0" err="1"/>
              <a:t>soloreptas</a:t>
            </a:r>
            <a:r>
              <a:rPr lang="en-US" dirty="0"/>
              <a:t> </a:t>
            </a:r>
            <a:r>
              <a:rPr lang="en-US" dirty="0" err="1"/>
              <a:t>aditium</a:t>
            </a:r>
            <a:r>
              <a:rPr lang="en-US" dirty="0"/>
              <a:t> et, </a:t>
            </a:r>
            <a:r>
              <a:rPr lang="en-US" dirty="0" err="1"/>
              <a:t>ut</a:t>
            </a:r>
            <a:r>
              <a:rPr lang="en-US" dirty="0"/>
              <a:t> </a:t>
            </a:r>
            <a:r>
              <a:rPr lang="en-US" dirty="0" err="1"/>
              <a:t>que</a:t>
            </a:r>
            <a:r>
              <a:rPr lang="en-US" dirty="0"/>
              <a:t> </a:t>
            </a:r>
            <a:r>
              <a:rPr lang="en-US" dirty="0" err="1"/>
              <a:t>peratem</a:t>
            </a:r>
            <a:r>
              <a:rPr lang="en-US" dirty="0"/>
              <a:t> </a:t>
            </a:r>
            <a:r>
              <a:rPr lang="en-US" dirty="0" err="1"/>
              <a:t>poresci</a:t>
            </a:r>
            <a:r>
              <a:rPr lang="en-US" dirty="0"/>
              <a:t> </a:t>
            </a:r>
            <a:r>
              <a:rPr lang="en-US" dirty="0" err="1"/>
              <a:t>assit</a:t>
            </a:r>
            <a:r>
              <a:rPr lang="en-US" dirty="0"/>
              <a:t>, </a:t>
            </a:r>
            <a:r>
              <a:rPr lang="en-US" dirty="0" err="1"/>
              <a:t>cupiscil</a:t>
            </a:r>
            <a:r>
              <a:rPr lang="en-US" dirty="0"/>
              <a:t> </a:t>
            </a:r>
            <a:r>
              <a:rPr lang="en-US" dirty="0" err="1"/>
              <a:t>molupta</a:t>
            </a:r>
            <a:r>
              <a:rPr lang="en-US" dirty="0"/>
              <a:t> sum </a:t>
            </a:r>
            <a:r>
              <a:rPr lang="en-US" dirty="0" err="1"/>
              <a:t>eum</a:t>
            </a:r>
            <a:r>
              <a:rPr lang="en-US" dirty="0"/>
              <a:t> alia </a:t>
            </a:r>
            <a:r>
              <a:rPr lang="en-US" dirty="0" err="1"/>
              <a:t>vene</a:t>
            </a:r>
            <a:r>
              <a:rPr lang="en-US" dirty="0"/>
              <a:t> </a:t>
            </a:r>
            <a:r>
              <a:rPr lang="en-US" dirty="0" err="1"/>
              <a:t>nullit</a:t>
            </a:r>
            <a:r>
              <a:rPr lang="en-US" dirty="0"/>
              <a:t>, as </a:t>
            </a:r>
            <a:r>
              <a:rPr lang="en-US" dirty="0" err="1"/>
              <a:t>ium</a:t>
            </a:r>
            <a:r>
              <a:rPr lang="en-US" dirty="0"/>
              <a:t> </a:t>
            </a:r>
            <a:r>
              <a:rPr lang="en-US" dirty="0" err="1"/>
              <a:t>ipit</a:t>
            </a:r>
            <a:r>
              <a:rPr lang="en-US" dirty="0"/>
              <a:t> a qui </a:t>
            </a:r>
            <a:r>
              <a:rPr lang="en-US" dirty="0" err="1"/>
              <a:t>aciis</a:t>
            </a:r>
            <a:r>
              <a:rPr lang="en-US" dirty="0"/>
              <a:t> mi, </a:t>
            </a:r>
            <a:r>
              <a:rPr lang="en-US" dirty="0" err="1"/>
              <a:t>illaces</a:t>
            </a:r>
            <a:r>
              <a:rPr lang="en-US" dirty="0"/>
              <a:t> </a:t>
            </a:r>
            <a:r>
              <a:rPr lang="en-US" dirty="0" err="1"/>
              <a:t>tiaerch</a:t>
            </a:r>
            <a:r>
              <a:rPr lang="en-US" dirty="0"/>
              <a:t> </a:t>
            </a:r>
            <a:r>
              <a:rPr lang="en-US" dirty="0" err="1"/>
              <a:t>ilitatatios</a:t>
            </a:r>
            <a:r>
              <a:rPr lang="en-US" dirty="0"/>
              <a:t> </a:t>
            </a:r>
            <a:r>
              <a:rPr lang="en-US" dirty="0" err="1"/>
              <a:t>velestion</a:t>
            </a:r>
            <a:r>
              <a:rPr lang="en-US" dirty="0"/>
              <a:t> et </a:t>
            </a:r>
            <a:r>
              <a:rPr lang="en-US" dirty="0" err="1"/>
              <a:t>est</a:t>
            </a:r>
            <a:r>
              <a:rPr lang="en-US" dirty="0"/>
              <a:t> ex </a:t>
            </a:r>
            <a:r>
              <a:rPr lang="en-US" dirty="0" err="1"/>
              <a:t>enient</a:t>
            </a:r>
            <a:r>
              <a:rPr lang="en-US" dirty="0"/>
              <a:t>. </a:t>
            </a:r>
            <a:r>
              <a:rPr lang="en-US" dirty="0" err="1"/>
              <a:t>Xim</a:t>
            </a:r>
            <a:r>
              <a:rPr lang="en-US" dirty="0"/>
              <a:t> </a:t>
            </a:r>
            <a:r>
              <a:rPr lang="en-US" dirty="0" err="1"/>
              <a:t>nonet</a:t>
            </a:r>
            <a:r>
              <a:rPr lang="en-US" dirty="0"/>
              <a:t> </a:t>
            </a:r>
            <a:r>
              <a:rPr lang="en-US" dirty="0" err="1"/>
              <a:t>vel</a:t>
            </a:r>
            <a:r>
              <a:rPr lang="en-US" dirty="0"/>
              <a:t> </a:t>
            </a:r>
            <a:r>
              <a:rPr lang="en-US" dirty="0" err="1"/>
              <a:t>isciatem</a:t>
            </a:r>
            <a:r>
              <a:rPr lang="en-US" dirty="0"/>
              <a:t> </a:t>
            </a:r>
            <a:r>
              <a:rPr lang="en-US" dirty="0" err="1"/>
              <a:t>sinciistis</a:t>
            </a:r>
            <a:r>
              <a:rPr lang="en-US" dirty="0"/>
              <a:t> </a:t>
            </a:r>
            <a:r>
              <a:rPr lang="en-US" dirty="0" err="1"/>
              <a:t>eatusdam</a:t>
            </a:r>
            <a:r>
              <a:rPr lang="en-US" dirty="0"/>
              <a:t> quos</a:t>
            </a:r>
          </a:p>
          <a:p>
            <a:pPr lvl="0"/>
            <a:endParaRPr lang="en-US" dirty="0"/>
          </a:p>
        </p:txBody>
      </p:sp>
      <p:sp>
        <p:nvSpPr>
          <p:cNvPr id="21" name="Text Placeholder 3"/>
          <p:cNvSpPr>
            <a:spLocks noGrp="1"/>
          </p:cNvSpPr>
          <p:nvPr>
            <p:ph type="body" sz="quarter" idx="14" hasCustomPrompt="1"/>
          </p:nvPr>
        </p:nvSpPr>
        <p:spPr>
          <a:xfrm>
            <a:off x="2275438"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
        <p:nvSpPr>
          <p:cNvPr id="8" name="Title 1"/>
          <p:cNvSpPr>
            <a:spLocks noGrp="1"/>
          </p:cNvSpPr>
          <p:nvPr>
            <p:ph type="title" hasCustomPrompt="1"/>
          </p:nvPr>
        </p:nvSpPr>
        <p:spPr>
          <a:xfrm>
            <a:off x="256655" y="466924"/>
            <a:ext cx="5222235"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9"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11" name="Picture Placeholder 4"/>
          <p:cNvSpPr>
            <a:spLocks noGrp="1"/>
          </p:cNvSpPr>
          <p:nvPr>
            <p:ph type="pic" sz="quarter" idx="15" hasCustomPrompt="1"/>
          </p:nvPr>
        </p:nvSpPr>
        <p:spPr>
          <a:xfrm>
            <a:off x="5851525" y="0"/>
            <a:ext cx="3292475" cy="6858000"/>
          </a:xfrm>
          <a:solidFill>
            <a:schemeClr val="accent1">
              <a:lumMod val="40000"/>
              <a:lumOff val="60000"/>
            </a:schemeClr>
          </a:solidFill>
        </p:spPr>
        <p:txBody>
          <a:bodyPr anchor="ctr"/>
          <a:lstStyle>
            <a:lvl1pPr marL="0" indent="0" algn="ctr">
              <a:buNone/>
              <a:defRPr b="1" baseline="0"/>
            </a:lvl1pPr>
          </a:lstStyle>
          <a:p>
            <a:r>
              <a:rPr lang="en-US" dirty="0"/>
              <a:t>IMAGE PLACEHOLDER</a:t>
            </a:r>
          </a:p>
        </p:txBody>
      </p:sp>
      <p:pic>
        <p:nvPicPr>
          <p:cNvPr id="10" name="Picture 9"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34561380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Bullets Title + Content 1">
    <p:spTree>
      <p:nvGrpSpPr>
        <p:cNvPr id="1" name=""/>
        <p:cNvGrpSpPr/>
        <p:nvPr/>
      </p:nvGrpSpPr>
      <p:grpSpPr>
        <a:xfrm>
          <a:off x="0" y="0"/>
          <a:ext cx="0" cy="0"/>
          <a:chOff x="0" y="0"/>
          <a:chExt cx="0" cy="0"/>
        </a:xfrm>
      </p:grpSpPr>
      <p:sp>
        <p:nvSpPr>
          <p:cNvPr id="21" name="Text Placeholder 3"/>
          <p:cNvSpPr>
            <a:spLocks noGrp="1"/>
          </p:cNvSpPr>
          <p:nvPr>
            <p:ph type="body" sz="quarter" idx="14" hasCustomPrompt="1"/>
          </p:nvPr>
        </p:nvSpPr>
        <p:spPr>
          <a:xfrm>
            <a:off x="2275438"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
        <p:nvSpPr>
          <p:cNvPr id="8" name="Title 1"/>
          <p:cNvSpPr>
            <a:spLocks noGrp="1"/>
          </p:cNvSpPr>
          <p:nvPr>
            <p:ph type="title" hasCustomPrompt="1"/>
          </p:nvPr>
        </p:nvSpPr>
        <p:spPr>
          <a:xfrm>
            <a:off x="256655" y="466924"/>
            <a:ext cx="5222235"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9"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11" name="Picture Placeholder 4"/>
          <p:cNvSpPr>
            <a:spLocks noGrp="1"/>
          </p:cNvSpPr>
          <p:nvPr>
            <p:ph type="pic" sz="quarter" idx="15" hasCustomPrompt="1"/>
          </p:nvPr>
        </p:nvSpPr>
        <p:spPr>
          <a:xfrm>
            <a:off x="5851525" y="0"/>
            <a:ext cx="3292475" cy="6858000"/>
          </a:xfrm>
          <a:solidFill>
            <a:schemeClr val="accent1">
              <a:lumMod val="40000"/>
              <a:lumOff val="60000"/>
            </a:schemeClr>
          </a:solidFill>
        </p:spPr>
        <p:txBody>
          <a:bodyPr anchor="ctr"/>
          <a:lstStyle>
            <a:lvl1pPr marL="0" indent="0" algn="ctr">
              <a:buNone/>
              <a:defRPr b="1" baseline="0"/>
            </a:lvl1pPr>
          </a:lstStyle>
          <a:p>
            <a:r>
              <a:rPr lang="en-US" dirty="0"/>
              <a:t>IMAGE PLACEHOLDER</a:t>
            </a:r>
          </a:p>
        </p:txBody>
      </p:sp>
      <p:pic>
        <p:nvPicPr>
          <p:cNvPr id="10" name="Picture 9"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3" name="Text Placeholder 2"/>
          <p:cNvSpPr>
            <a:spLocks noGrp="1"/>
          </p:cNvSpPr>
          <p:nvPr>
            <p:ph type="body" sz="quarter" idx="16"/>
          </p:nvPr>
        </p:nvSpPr>
        <p:spPr>
          <a:xfrm>
            <a:off x="257175" y="2655888"/>
            <a:ext cx="5221288" cy="3690937"/>
          </a:xfrm>
        </p:spPr>
        <p:txBody>
          <a:bodyPr/>
          <a:lstStyle>
            <a:lvl1pPr>
              <a:defRPr sz="1400"/>
            </a:lvl1pPr>
            <a:lvl2pPr>
              <a:defRPr sz="1400"/>
            </a:lvl2pPr>
            <a:lvl3pPr>
              <a:defRPr sz="1400"/>
            </a:lvl3pPr>
            <a:lvl4pPr>
              <a:defRPr sz="1400"/>
            </a:lvl4pPr>
            <a:lvl5pPr marL="1255713" indent="-231775">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50801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 Content 2">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256655" y="2663562"/>
            <a:ext cx="5222235" cy="3830108"/>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4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dirty="0"/>
              <a:t>La dolor ant fugit </a:t>
            </a:r>
            <a:r>
              <a:rPr lang="en-US" dirty="0" err="1"/>
              <a:t>quas</a:t>
            </a:r>
            <a:r>
              <a:rPr lang="en-US" dirty="0"/>
              <a:t> </a:t>
            </a:r>
            <a:r>
              <a:rPr lang="en-US" dirty="0" err="1"/>
              <a:t>molut</a:t>
            </a:r>
            <a:r>
              <a:rPr lang="en-US" dirty="0"/>
              <a:t> qui </a:t>
            </a:r>
            <a:r>
              <a:rPr lang="en-US" dirty="0" err="1"/>
              <a:t>voluptas</a:t>
            </a:r>
            <a:r>
              <a:rPr lang="en-US" dirty="0"/>
              <a:t> </a:t>
            </a:r>
            <a:r>
              <a:rPr lang="en-US" dirty="0" err="1"/>
              <a:t>magnia</a:t>
            </a:r>
            <a:r>
              <a:rPr lang="en-US" dirty="0"/>
              <a:t> </a:t>
            </a:r>
            <a:r>
              <a:rPr lang="en-US" dirty="0" err="1"/>
              <a:t>dolupta</a:t>
            </a:r>
            <a:r>
              <a:rPr lang="en-US" dirty="0"/>
              <a:t> </a:t>
            </a:r>
            <a:r>
              <a:rPr lang="en-US" dirty="0" err="1"/>
              <a:t>tusciant</a:t>
            </a:r>
            <a:r>
              <a:rPr lang="en-US" dirty="0"/>
              <a:t>, </a:t>
            </a:r>
            <a:r>
              <a:rPr lang="en-US" dirty="0" err="1"/>
              <a:t>ulpa</a:t>
            </a:r>
            <a:r>
              <a:rPr lang="en-US" dirty="0"/>
              <a:t> qui </a:t>
            </a:r>
            <a:r>
              <a:rPr lang="en-US" dirty="0" err="1"/>
              <a:t>beriae</a:t>
            </a:r>
            <a:r>
              <a:rPr lang="en-US" dirty="0"/>
              <a:t> </a:t>
            </a:r>
            <a:r>
              <a:rPr lang="en-US" dirty="0" err="1"/>
              <a:t>sae</a:t>
            </a:r>
            <a:r>
              <a:rPr lang="en-US" dirty="0"/>
              <a:t> </a:t>
            </a:r>
            <a:r>
              <a:rPr lang="en-US" dirty="0" err="1"/>
              <a:t>vit</a:t>
            </a:r>
            <a:r>
              <a:rPr lang="en-US" dirty="0"/>
              <a:t> </a:t>
            </a:r>
            <a:r>
              <a:rPr lang="en-US" dirty="0" err="1"/>
              <a:t>omnisi</a:t>
            </a:r>
            <a:r>
              <a:rPr lang="en-US" dirty="0"/>
              <a:t> </a:t>
            </a:r>
            <a:r>
              <a:rPr lang="en-US" dirty="0" err="1"/>
              <a:t>vel</a:t>
            </a:r>
            <a:r>
              <a:rPr lang="en-US" dirty="0"/>
              <a:t> min re dent </a:t>
            </a:r>
            <a:r>
              <a:rPr lang="en-US" dirty="0" err="1"/>
              <a:t>fuga</a:t>
            </a:r>
            <a:r>
              <a:rPr lang="en-US" dirty="0"/>
              <a:t>. </a:t>
            </a:r>
            <a:r>
              <a:rPr lang="en-US" dirty="0" err="1"/>
              <a:t>Equatur</a:t>
            </a:r>
            <a:r>
              <a:rPr lang="en-US" dirty="0"/>
              <a:t>? </a:t>
            </a:r>
            <a:r>
              <a:rPr lang="en-US" dirty="0" err="1"/>
              <a:t>Quide</a:t>
            </a:r>
            <a:r>
              <a:rPr lang="en-US" dirty="0"/>
              <a:t> </a:t>
            </a:r>
            <a:r>
              <a:rPr lang="en-US" dirty="0" err="1"/>
              <a:t>mo</a:t>
            </a:r>
            <a:r>
              <a:rPr lang="en-US" dirty="0"/>
              <a:t> </a:t>
            </a:r>
            <a:r>
              <a:rPr lang="en-US" dirty="0" err="1"/>
              <a:t>volenis</a:t>
            </a:r>
            <a:r>
              <a:rPr lang="en-US" dirty="0"/>
              <a:t> cum qui </a:t>
            </a:r>
            <a:r>
              <a:rPr lang="en-US" dirty="0" err="1"/>
              <a:t>denduciis</a:t>
            </a:r>
            <a:r>
              <a:rPr lang="en-US" dirty="0"/>
              <a:t> </a:t>
            </a:r>
            <a:r>
              <a:rPr lang="en-US" dirty="0" err="1"/>
              <a:t>earum</a:t>
            </a:r>
            <a:r>
              <a:rPr lang="en-US" dirty="0"/>
              <a:t> el </a:t>
            </a:r>
            <a:r>
              <a:rPr lang="en-US" dirty="0" err="1"/>
              <a:t>molenitem</a:t>
            </a:r>
            <a:r>
              <a:rPr lang="en-US" dirty="0"/>
              <a:t> </a:t>
            </a:r>
            <a:r>
              <a:rPr lang="en-US" dirty="0" err="1"/>
              <a:t>sed</a:t>
            </a:r>
            <a:r>
              <a:rPr lang="en-US" dirty="0"/>
              <a:t> eat.</a:t>
            </a:r>
          </a:p>
          <a:p>
            <a:pPr lvl="0"/>
            <a:endParaRPr lang="en-US" dirty="0"/>
          </a:p>
          <a:p>
            <a:pPr lvl="0"/>
            <a:r>
              <a:rPr lang="en-US" dirty="0" err="1"/>
              <a:t>Epeliqui</a:t>
            </a:r>
            <a:r>
              <a:rPr lang="en-US" dirty="0"/>
              <a:t> </a:t>
            </a:r>
            <a:r>
              <a:rPr lang="en-US" dirty="0" err="1"/>
              <a:t>stiuntiae</a:t>
            </a:r>
            <a:r>
              <a:rPr lang="en-US" dirty="0"/>
              <a:t> sit et am, sin </a:t>
            </a:r>
            <a:r>
              <a:rPr lang="en-US" dirty="0" err="1"/>
              <a:t>perum</a:t>
            </a:r>
            <a:r>
              <a:rPr lang="en-US" dirty="0"/>
              <a:t> </a:t>
            </a:r>
            <a:r>
              <a:rPr lang="en-US" dirty="0" err="1"/>
              <a:t>eria</a:t>
            </a:r>
            <a:r>
              <a:rPr lang="en-US" dirty="0"/>
              <a:t> pa </a:t>
            </a:r>
            <a:r>
              <a:rPr lang="en-US" dirty="0" err="1"/>
              <a:t>nat</a:t>
            </a:r>
            <a:r>
              <a:rPr lang="en-US" dirty="0"/>
              <a:t> </a:t>
            </a:r>
            <a:r>
              <a:rPr lang="en-US" dirty="0" err="1"/>
              <a:t>restiam</a:t>
            </a:r>
            <a:r>
              <a:rPr lang="en-US" dirty="0"/>
              <a:t> </a:t>
            </a:r>
            <a:r>
              <a:rPr lang="en-US" dirty="0" err="1"/>
              <a:t>que</a:t>
            </a:r>
            <a:r>
              <a:rPr lang="en-US" dirty="0"/>
              <a:t> </a:t>
            </a:r>
            <a:r>
              <a:rPr lang="en-US" dirty="0" err="1"/>
              <a:t>doluptatis</a:t>
            </a:r>
            <a:r>
              <a:rPr lang="en-US" dirty="0"/>
              <a:t> qui </a:t>
            </a:r>
            <a:r>
              <a:rPr lang="en-US" dirty="0" err="1"/>
              <a:t>nihit</a:t>
            </a:r>
            <a:r>
              <a:rPr lang="en-US" dirty="0"/>
              <a:t> </a:t>
            </a:r>
            <a:r>
              <a:rPr lang="en-US" dirty="0" err="1"/>
              <a:t>ullest</a:t>
            </a:r>
            <a:r>
              <a:rPr lang="en-US" dirty="0"/>
              <a:t> </a:t>
            </a:r>
            <a:r>
              <a:rPr lang="en-US" dirty="0" err="1"/>
              <a:t>es</a:t>
            </a:r>
            <a:r>
              <a:rPr lang="en-US" dirty="0"/>
              <a:t> </a:t>
            </a:r>
            <a:r>
              <a:rPr lang="en-US" dirty="0" err="1"/>
              <a:t>aut</a:t>
            </a:r>
            <a:r>
              <a:rPr lang="en-US" dirty="0"/>
              <a:t> </a:t>
            </a:r>
            <a:r>
              <a:rPr lang="en-US" dirty="0" err="1"/>
              <a:t>ut</a:t>
            </a:r>
            <a:r>
              <a:rPr lang="en-US" dirty="0"/>
              <a:t> </a:t>
            </a:r>
            <a:r>
              <a:rPr lang="en-US" dirty="0" err="1"/>
              <a:t>quas</a:t>
            </a:r>
            <a:r>
              <a:rPr lang="en-US" dirty="0"/>
              <a:t> </a:t>
            </a:r>
            <a:r>
              <a:rPr lang="en-US" dirty="0" err="1"/>
              <a:t>nobis</a:t>
            </a:r>
            <a:r>
              <a:rPr lang="en-US" dirty="0"/>
              <a:t> </a:t>
            </a:r>
            <a:r>
              <a:rPr lang="en-US" dirty="0" err="1"/>
              <a:t>autempore</a:t>
            </a:r>
            <a:r>
              <a:rPr lang="en-US" dirty="0"/>
              <a:t> </a:t>
            </a:r>
            <a:r>
              <a:rPr lang="en-US" dirty="0" err="1"/>
              <a:t>porempo</a:t>
            </a:r>
            <a:r>
              <a:rPr lang="en-US" dirty="0"/>
              <a:t> </a:t>
            </a:r>
            <a:r>
              <a:rPr lang="en-US" dirty="0" err="1"/>
              <a:t>ritaqui</a:t>
            </a:r>
            <a:r>
              <a:rPr lang="en-US" dirty="0"/>
              <a:t> </a:t>
            </a:r>
            <a:r>
              <a:rPr lang="en-US" dirty="0" err="1"/>
              <a:t>ut</a:t>
            </a:r>
            <a:r>
              <a:rPr lang="en-US" dirty="0"/>
              <a:t> </a:t>
            </a:r>
            <a:r>
              <a:rPr lang="en-US" dirty="0" err="1"/>
              <a:t>es</a:t>
            </a:r>
            <a:r>
              <a:rPr lang="en-US" dirty="0"/>
              <a:t> de </a:t>
            </a:r>
            <a:r>
              <a:rPr lang="en-US" dirty="0" err="1"/>
              <a:t>velest</a:t>
            </a:r>
            <a:r>
              <a:rPr lang="en-US" dirty="0"/>
              <a:t>, quam, </a:t>
            </a:r>
            <a:r>
              <a:rPr lang="en-US" dirty="0" err="1"/>
              <a:t>utatque</a:t>
            </a:r>
            <a:r>
              <a:rPr lang="en-US" dirty="0"/>
              <a:t> </a:t>
            </a:r>
            <a:r>
              <a:rPr lang="en-US" dirty="0" err="1"/>
              <a:t>exere</a:t>
            </a:r>
            <a:r>
              <a:rPr lang="en-US" dirty="0"/>
              <a:t> </a:t>
            </a:r>
            <a:r>
              <a:rPr lang="en-US" dirty="0" err="1"/>
              <a:t>nimiliqui</a:t>
            </a:r>
            <a:r>
              <a:rPr lang="en-US" dirty="0"/>
              <a:t> con estrum sum, </a:t>
            </a:r>
            <a:r>
              <a:rPr lang="en-US" dirty="0" err="1"/>
              <a:t>sinctur</a:t>
            </a:r>
            <a:r>
              <a:rPr lang="en-US" dirty="0"/>
              <a:t>, ad </a:t>
            </a:r>
            <a:r>
              <a:rPr lang="en-US" dirty="0" err="1"/>
              <a:t>utamustem</a:t>
            </a:r>
            <a:r>
              <a:rPr lang="en-US" dirty="0"/>
              <a:t>. </a:t>
            </a:r>
            <a:r>
              <a:rPr lang="en-US" dirty="0" err="1"/>
              <a:t>Upta</a:t>
            </a:r>
            <a:r>
              <a:rPr lang="en-US" dirty="0"/>
              <a:t> ant </a:t>
            </a:r>
            <a:r>
              <a:rPr lang="en-US" dirty="0" err="1"/>
              <a:t>enda</a:t>
            </a:r>
            <a:r>
              <a:rPr lang="en-US" dirty="0"/>
              <a:t> cum </a:t>
            </a:r>
            <a:r>
              <a:rPr lang="en-US" dirty="0" err="1"/>
              <a:t>volum</a:t>
            </a:r>
            <a:r>
              <a:rPr lang="en-US" dirty="0"/>
              <a:t> </a:t>
            </a:r>
            <a:r>
              <a:rPr lang="en-US" dirty="0" err="1"/>
              <a:t>escil</a:t>
            </a:r>
            <a:r>
              <a:rPr lang="en-US" dirty="0"/>
              <a:t> et </a:t>
            </a:r>
            <a:r>
              <a:rPr lang="en-US" dirty="0" err="1"/>
              <a:t>quiant</a:t>
            </a:r>
            <a:r>
              <a:rPr lang="en-US" dirty="0"/>
              <a:t>, </a:t>
            </a:r>
            <a:r>
              <a:rPr lang="en-US" dirty="0" err="1"/>
              <a:t>volut</a:t>
            </a:r>
            <a:r>
              <a:rPr lang="en-US" dirty="0"/>
              <a:t> </a:t>
            </a:r>
            <a:r>
              <a:rPr lang="en-US" dirty="0" err="1"/>
              <a:t>aborem</a:t>
            </a:r>
            <a:r>
              <a:rPr lang="en-US" dirty="0"/>
              <a:t>. Um </a:t>
            </a:r>
            <a:r>
              <a:rPr lang="en-US" dirty="0" err="1"/>
              <a:t>eaque</a:t>
            </a:r>
            <a:r>
              <a:rPr lang="en-US" dirty="0"/>
              <a:t> rem </a:t>
            </a:r>
            <a:r>
              <a:rPr lang="en-US" dirty="0" err="1"/>
              <a:t>dernate</a:t>
            </a:r>
            <a:r>
              <a:rPr lang="en-US" dirty="0"/>
              <a:t> </a:t>
            </a:r>
            <a:r>
              <a:rPr lang="en-US" dirty="0" err="1"/>
              <a:t>ceaque</a:t>
            </a:r>
            <a:r>
              <a:rPr lang="en-US" dirty="0"/>
              <a:t> </a:t>
            </a:r>
            <a:r>
              <a:rPr lang="en-US" dirty="0" err="1"/>
              <a:t>volupis</a:t>
            </a:r>
            <a:r>
              <a:rPr lang="en-US" dirty="0"/>
              <a:t> </a:t>
            </a:r>
            <a:r>
              <a:rPr lang="en-US" dirty="0" err="1"/>
              <a:t>doluptatur</a:t>
            </a:r>
            <a:r>
              <a:rPr lang="en-US" dirty="0"/>
              <a:t> </a:t>
            </a:r>
            <a:r>
              <a:rPr lang="en-US" dirty="0" err="1"/>
              <a:t>autem</a:t>
            </a:r>
            <a:r>
              <a:rPr lang="en-US" dirty="0"/>
              <a:t> </a:t>
            </a:r>
            <a:r>
              <a:rPr lang="en-US" dirty="0" err="1"/>
              <a:t>im</a:t>
            </a:r>
            <a:r>
              <a:rPr lang="en-US" dirty="0"/>
              <a:t> </a:t>
            </a:r>
            <a:r>
              <a:rPr lang="en-US" dirty="0" err="1"/>
              <a:t>nos</a:t>
            </a:r>
            <a:r>
              <a:rPr lang="en-US" dirty="0"/>
              <a:t> </a:t>
            </a:r>
            <a:r>
              <a:rPr lang="en-US" dirty="0" err="1"/>
              <a:t>soloreptas</a:t>
            </a:r>
            <a:r>
              <a:rPr lang="en-US" dirty="0"/>
              <a:t> </a:t>
            </a:r>
            <a:r>
              <a:rPr lang="en-US" dirty="0" err="1"/>
              <a:t>aditium</a:t>
            </a:r>
            <a:r>
              <a:rPr lang="en-US" dirty="0"/>
              <a:t> et, </a:t>
            </a:r>
            <a:r>
              <a:rPr lang="en-US" dirty="0" err="1"/>
              <a:t>ut</a:t>
            </a:r>
            <a:r>
              <a:rPr lang="en-US" dirty="0"/>
              <a:t> </a:t>
            </a:r>
            <a:r>
              <a:rPr lang="en-US" dirty="0" err="1"/>
              <a:t>que</a:t>
            </a:r>
            <a:r>
              <a:rPr lang="en-US" dirty="0"/>
              <a:t> </a:t>
            </a:r>
            <a:r>
              <a:rPr lang="en-US" dirty="0" err="1"/>
              <a:t>peratem</a:t>
            </a:r>
            <a:r>
              <a:rPr lang="en-US" dirty="0"/>
              <a:t> </a:t>
            </a:r>
            <a:r>
              <a:rPr lang="en-US" dirty="0" err="1"/>
              <a:t>poresci</a:t>
            </a:r>
            <a:r>
              <a:rPr lang="en-US" dirty="0"/>
              <a:t> </a:t>
            </a:r>
            <a:r>
              <a:rPr lang="en-US" dirty="0" err="1"/>
              <a:t>assit</a:t>
            </a:r>
            <a:r>
              <a:rPr lang="en-US" dirty="0"/>
              <a:t>, </a:t>
            </a:r>
            <a:r>
              <a:rPr lang="en-US" dirty="0" err="1"/>
              <a:t>cupiscil</a:t>
            </a:r>
            <a:r>
              <a:rPr lang="en-US" dirty="0"/>
              <a:t> </a:t>
            </a:r>
            <a:r>
              <a:rPr lang="en-US" dirty="0" err="1"/>
              <a:t>molupta</a:t>
            </a:r>
            <a:r>
              <a:rPr lang="en-US" dirty="0"/>
              <a:t> sum </a:t>
            </a:r>
            <a:r>
              <a:rPr lang="en-US" dirty="0" err="1"/>
              <a:t>eum</a:t>
            </a:r>
            <a:r>
              <a:rPr lang="en-US" dirty="0"/>
              <a:t> alia </a:t>
            </a:r>
            <a:r>
              <a:rPr lang="en-US" dirty="0" err="1"/>
              <a:t>vene</a:t>
            </a:r>
            <a:r>
              <a:rPr lang="en-US" dirty="0"/>
              <a:t> </a:t>
            </a:r>
            <a:r>
              <a:rPr lang="en-US" dirty="0" err="1"/>
              <a:t>nullit</a:t>
            </a:r>
            <a:r>
              <a:rPr lang="en-US" dirty="0"/>
              <a:t>, as </a:t>
            </a:r>
            <a:r>
              <a:rPr lang="en-US" dirty="0" err="1"/>
              <a:t>ium</a:t>
            </a:r>
            <a:r>
              <a:rPr lang="en-US" dirty="0"/>
              <a:t> </a:t>
            </a:r>
            <a:r>
              <a:rPr lang="en-US" dirty="0" err="1"/>
              <a:t>ipit</a:t>
            </a:r>
            <a:r>
              <a:rPr lang="en-US" dirty="0"/>
              <a:t> a qui </a:t>
            </a:r>
            <a:r>
              <a:rPr lang="en-US" dirty="0" err="1"/>
              <a:t>aciis</a:t>
            </a:r>
            <a:r>
              <a:rPr lang="en-US" dirty="0"/>
              <a:t> mi, </a:t>
            </a:r>
            <a:r>
              <a:rPr lang="en-US" dirty="0" err="1"/>
              <a:t>illaces</a:t>
            </a:r>
            <a:r>
              <a:rPr lang="en-US" dirty="0"/>
              <a:t> </a:t>
            </a:r>
            <a:r>
              <a:rPr lang="en-US" dirty="0" err="1"/>
              <a:t>tiaerch</a:t>
            </a:r>
            <a:r>
              <a:rPr lang="en-US" dirty="0"/>
              <a:t> </a:t>
            </a:r>
            <a:r>
              <a:rPr lang="en-US" dirty="0" err="1"/>
              <a:t>ilitatatios</a:t>
            </a:r>
            <a:r>
              <a:rPr lang="en-US" dirty="0"/>
              <a:t> </a:t>
            </a:r>
            <a:r>
              <a:rPr lang="en-US" dirty="0" err="1"/>
              <a:t>velestion</a:t>
            </a:r>
            <a:r>
              <a:rPr lang="en-US" dirty="0"/>
              <a:t> et </a:t>
            </a:r>
            <a:r>
              <a:rPr lang="en-US" dirty="0" err="1"/>
              <a:t>est</a:t>
            </a:r>
            <a:r>
              <a:rPr lang="en-US" dirty="0"/>
              <a:t> ex </a:t>
            </a:r>
            <a:r>
              <a:rPr lang="en-US" dirty="0" err="1"/>
              <a:t>enient</a:t>
            </a:r>
            <a:r>
              <a:rPr lang="en-US" dirty="0"/>
              <a:t>. </a:t>
            </a:r>
            <a:r>
              <a:rPr lang="en-US" dirty="0" err="1"/>
              <a:t>Xim</a:t>
            </a:r>
            <a:r>
              <a:rPr lang="en-US" dirty="0"/>
              <a:t> </a:t>
            </a:r>
            <a:r>
              <a:rPr lang="en-US" dirty="0" err="1"/>
              <a:t>nonet</a:t>
            </a:r>
            <a:r>
              <a:rPr lang="en-US" dirty="0"/>
              <a:t> </a:t>
            </a:r>
            <a:r>
              <a:rPr lang="en-US" dirty="0" err="1"/>
              <a:t>vel</a:t>
            </a:r>
            <a:r>
              <a:rPr lang="en-US" dirty="0"/>
              <a:t> </a:t>
            </a:r>
            <a:r>
              <a:rPr lang="en-US" dirty="0" err="1"/>
              <a:t>isciatem</a:t>
            </a:r>
            <a:r>
              <a:rPr lang="en-US" dirty="0"/>
              <a:t> </a:t>
            </a:r>
            <a:r>
              <a:rPr lang="en-US" dirty="0" err="1"/>
              <a:t>sinciistis</a:t>
            </a:r>
            <a:r>
              <a:rPr lang="en-US" dirty="0"/>
              <a:t> </a:t>
            </a:r>
            <a:r>
              <a:rPr lang="en-US" dirty="0" err="1"/>
              <a:t>eatusdam</a:t>
            </a:r>
            <a:r>
              <a:rPr lang="en-US" dirty="0"/>
              <a:t> quos </a:t>
            </a:r>
            <a:r>
              <a:rPr lang="en-US" dirty="0" err="1"/>
              <a:t>molestiandit</a:t>
            </a:r>
            <a:r>
              <a:rPr lang="en-US" dirty="0"/>
              <a:t> </a:t>
            </a:r>
          </a:p>
          <a:p>
            <a:pPr lvl="0"/>
            <a:endParaRPr lang="en-US" dirty="0"/>
          </a:p>
        </p:txBody>
      </p:sp>
      <p:sp>
        <p:nvSpPr>
          <p:cNvPr id="7" name="Title 1"/>
          <p:cNvSpPr>
            <a:spLocks noGrp="1"/>
          </p:cNvSpPr>
          <p:nvPr>
            <p:ph type="title" hasCustomPrompt="1"/>
          </p:nvPr>
        </p:nvSpPr>
        <p:spPr>
          <a:xfrm>
            <a:off x="256655" y="466924"/>
            <a:ext cx="8646153"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8"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9"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10" name="Text Placeholder 3"/>
          <p:cNvSpPr>
            <a:spLocks noGrp="1"/>
          </p:cNvSpPr>
          <p:nvPr>
            <p:ph type="body" sz="quarter" idx="14" hasCustomPrompt="1"/>
          </p:nvPr>
        </p:nvSpPr>
        <p:spPr>
          <a:xfrm>
            <a:off x="2275438"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pic>
        <p:nvPicPr>
          <p:cNvPr id="11" name="Picture 10"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1347235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Bullets Title + Content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56655" y="466924"/>
            <a:ext cx="8646153"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8"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9"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10" name="Text Placeholder 3"/>
          <p:cNvSpPr>
            <a:spLocks noGrp="1"/>
          </p:cNvSpPr>
          <p:nvPr>
            <p:ph type="body" sz="quarter" idx="14" hasCustomPrompt="1"/>
          </p:nvPr>
        </p:nvSpPr>
        <p:spPr>
          <a:xfrm>
            <a:off x="2275438"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pic>
        <p:nvPicPr>
          <p:cNvPr id="11" name="Picture 10"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3" name="Text Placeholder 2"/>
          <p:cNvSpPr>
            <a:spLocks noGrp="1"/>
          </p:cNvSpPr>
          <p:nvPr>
            <p:ph type="body" sz="quarter" idx="15"/>
          </p:nvPr>
        </p:nvSpPr>
        <p:spPr>
          <a:xfrm>
            <a:off x="257175" y="2655888"/>
            <a:ext cx="5221288" cy="3838575"/>
          </a:xfrm>
        </p:spPr>
        <p:txBody>
          <a:bodyPr/>
          <a:lstStyle>
            <a:lvl1pPr>
              <a:defRPr sz="1400"/>
            </a:lvl1pPr>
            <a:lvl2pPr>
              <a:defRPr sz="1400"/>
            </a:lvl2pPr>
            <a:lvl3pPr>
              <a:defRPr sz="1400"/>
            </a:lvl3pPr>
            <a:lvl4pPr>
              <a:defRPr sz="1400"/>
            </a:lvl4pPr>
            <a:lvl5pPr marL="1255713" indent="-231775">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6659032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itle + Content 3">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256656" y="2663562"/>
            <a:ext cx="4183302" cy="3267225"/>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4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dirty="0"/>
              <a:t>La dolor ant fugit </a:t>
            </a:r>
            <a:r>
              <a:rPr lang="en-US" dirty="0" err="1"/>
              <a:t>quas</a:t>
            </a:r>
            <a:r>
              <a:rPr lang="en-US" dirty="0"/>
              <a:t> </a:t>
            </a:r>
            <a:r>
              <a:rPr lang="en-US" dirty="0" err="1"/>
              <a:t>molut</a:t>
            </a:r>
            <a:r>
              <a:rPr lang="en-US" dirty="0"/>
              <a:t> qui </a:t>
            </a:r>
            <a:r>
              <a:rPr lang="en-US" dirty="0" err="1"/>
              <a:t>voluptas</a:t>
            </a:r>
            <a:r>
              <a:rPr lang="en-US" dirty="0"/>
              <a:t> </a:t>
            </a:r>
            <a:r>
              <a:rPr lang="en-US" dirty="0" err="1"/>
              <a:t>magnia</a:t>
            </a:r>
            <a:r>
              <a:rPr lang="en-US" dirty="0"/>
              <a:t> </a:t>
            </a:r>
            <a:r>
              <a:rPr lang="en-US" dirty="0" err="1"/>
              <a:t>dolupta</a:t>
            </a:r>
            <a:r>
              <a:rPr lang="en-US" dirty="0"/>
              <a:t> </a:t>
            </a:r>
            <a:r>
              <a:rPr lang="en-US" dirty="0" err="1"/>
              <a:t>tusciant</a:t>
            </a:r>
            <a:r>
              <a:rPr lang="en-US" dirty="0"/>
              <a:t>, </a:t>
            </a:r>
            <a:r>
              <a:rPr lang="en-US" dirty="0" err="1"/>
              <a:t>ulpa</a:t>
            </a:r>
            <a:r>
              <a:rPr lang="en-US" dirty="0"/>
              <a:t> qui </a:t>
            </a:r>
            <a:r>
              <a:rPr lang="en-US" dirty="0" err="1"/>
              <a:t>beriae</a:t>
            </a:r>
            <a:r>
              <a:rPr lang="en-US" dirty="0"/>
              <a:t> </a:t>
            </a:r>
            <a:r>
              <a:rPr lang="en-US" dirty="0" err="1"/>
              <a:t>sae</a:t>
            </a:r>
            <a:r>
              <a:rPr lang="en-US" dirty="0"/>
              <a:t> </a:t>
            </a:r>
            <a:r>
              <a:rPr lang="en-US" dirty="0" err="1"/>
              <a:t>vit</a:t>
            </a:r>
            <a:r>
              <a:rPr lang="en-US" dirty="0"/>
              <a:t> </a:t>
            </a:r>
            <a:r>
              <a:rPr lang="en-US" dirty="0" err="1"/>
              <a:t>omnisi</a:t>
            </a:r>
            <a:r>
              <a:rPr lang="en-US" dirty="0"/>
              <a:t> </a:t>
            </a:r>
            <a:r>
              <a:rPr lang="en-US" dirty="0" err="1"/>
              <a:t>vel</a:t>
            </a:r>
            <a:r>
              <a:rPr lang="en-US" dirty="0"/>
              <a:t> min re dent </a:t>
            </a:r>
            <a:r>
              <a:rPr lang="en-US" dirty="0" err="1"/>
              <a:t>fuga</a:t>
            </a:r>
            <a:r>
              <a:rPr lang="en-US" dirty="0"/>
              <a:t>. </a:t>
            </a:r>
            <a:r>
              <a:rPr lang="en-US" dirty="0" err="1"/>
              <a:t>Equatur</a:t>
            </a:r>
            <a:r>
              <a:rPr lang="en-US" dirty="0"/>
              <a:t>? </a:t>
            </a:r>
            <a:r>
              <a:rPr lang="en-US" dirty="0" err="1"/>
              <a:t>Quide</a:t>
            </a:r>
            <a:r>
              <a:rPr lang="en-US" dirty="0"/>
              <a:t> </a:t>
            </a:r>
            <a:r>
              <a:rPr lang="en-US" dirty="0" err="1"/>
              <a:t>mo</a:t>
            </a:r>
            <a:r>
              <a:rPr lang="en-US" dirty="0"/>
              <a:t> </a:t>
            </a:r>
            <a:r>
              <a:rPr lang="en-US" dirty="0" err="1"/>
              <a:t>volenis</a:t>
            </a:r>
            <a:r>
              <a:rPr lang="en-US" dirty="0"/>
              <a:t> cum qui </a:t>
            </a:r>
            <a:r>
              <a:rPr lang="en-US" dirty="0" err="1"/>
              <a:t>denduciis</a:t>
            </a:r>
            <a:r>
              <a:rPr lang="en-US" dirty="0"/>
              <a:t> </a:t>
            </a:r>
            <a:r>
              <a:rPr lang="en-US" dirty="0" err="1"/>
              <a:t>earum</a:t>
            </a:r>
            <a:r>
              <a:rPr lang="en-US" dirty="0"/>
              <a:t> el </a:t>
            </a:r>
            <a:r>
              <a:rPr lang="en-US" dirty="0" err="1"/>
              <a:t>molenitem</a:t>
            </a:r>
            <a:r>
              <a:rPr lang="en-US" dirty="0"/>
              <a:t> </a:t>
            </a:r>
            <a:r>
              <a:rPr lang="en-US" dirty="0" err="1"/>
              <a:t>sed</a:t>
            </a:r>
            <a:r>
              <a:rPr lang="en-US" dirty="0"/>
              <a:t> eat.</a:t>
            </a:r>
          </a:p>
          <a:p>
            <a:pPr lvl="0"/>
            <a:endParaRPr lang="en-US" dirty="0"/>
          </a:p>
          <a:p>
            <a:pPr lvl="0"/>
            <a:r>
              <a:rPr lang="en-US" dirty="0" err="1"/>
              <a:t>Epeliqui</a:t>
            </a:r>
            <a:r>
              <a:rPr lang="en-US" dirty="0"/>
              <a:t> </a:t>
            </a:r>
            <a:r>
              <a:rPr lang="en-US" dirty="0" err="1"/>
              <a:t>stiuntiae</a:t>
            </a:r>
            <a:r>
              <a:rPr lang="en-US" dirty="0"/>
              <a:t> sit et am, sin </a:t>
            </a:r>
            <a:r>
              <a:rPr lang="en-US" dirty="0" err="1"/>
              <a:t>perum</a:t>
            </a:r>
            <a:r>
              <a:rPr lang="en-US" dirty="0"/>
              <a:t> </a:t>
            </a:r>
            <a:r>
              <a:rPr lang="en-US" dirty="0" err="1"/>
              <a:t>eria</a:t>
            </a:r>
            <a:r>
              <a:rPr lang="en-US" dirty="0"/>
              <a:t> pa </a:t>
            </a:r>
            <a:r>
              <a:rPr lang="en-US" dirty="0" err="1"/>
              <a:t>nat</a:t>
            </a:r>
            <a:r>
              <a:rPr lang="en-US" dirty="0"/>
              <a:t> </a:t>
            </a:r>
            <a:r>
              <a:rPr lang="en-US" dirty="0" err="1"/>
              <a:t>restiam</a:t>
            </a:r>
            <a:r>
              <a:rPr lang="en-US" dirty="0"/>
              <a:t> </a:t>
            </a:r>
            <a:r>
              <a:rPr lang="en-US" dirty="0" err="1"/>
              <a:t>que</a:t>
            </a:r>
            <a:r>
              <a:rPr lang="en-US" dirty="0"/>
              <a:t> </a:t>
            </a:r>
            <a:r>
              <a:rPr lang="en-US" dirty="0" err="1"/>
              <a:t>doluptatis</a:t>
            </a:r>
            <a:r>
              <a:rPr lang="en-US" dirty="0"/>
              <a:t> qui </a:t>
            </a:r>
            <a:r>
              <a:rPr lang="en-US" dirty="0" err="1"/>
              <a:t>nihit</a:t>
            </a:r>
            <a:r>
              <a:rPr lang="en-US" dirty="0"/>
              <a:t> </a:t>
            </a:r>
            <a:r>
              <a:rPr lang="en-US" dirty="0" err="1"/>
              <a:t>ullest</a:t>
            </a:r>
            <a:r>
              <a:rPr lang="en-US" dirty="0"/>
              <a:t> </a:t>
            </a:r>
            <a:r>
              <a:rPr lang="en-US" dirty="0" err="1"/>
              <a:t>es</a:t>
            </a:r>
            <a:r>
              <a:rPr lang="en-US" dirty="0"/>
              <a:t> </a:t>
            </a:r>
            <a:r>
              <a:rPr lang="en-US" dirty="0" err="1"/>
              <a:t>aut</a:t>
            </a:r>
            <a:r>
              <a:rPr lang="en-US" dirty="0"/>
              <a:t> </a:t>
            </a:r>
            <a:r>
              <a:rPr lang="en-US" dirty="0" err="1"/>
              <a:t>ut</a:t>
            </a:r>
            <a:r>
              <a:rPr lang="en-US" dirty="0"/>
              <a:t> </a:t>
            </a:r>
            <a:r>
              <a:rPr lang="en-US" dirty="0" err="1"/>
              <a:t>quas</a:t>
            </a:r>
            <a:r>
              <a:rPr lang="en-US" dirty="0"/>
              <a:t> </a:t>
            </a:r>
            <a:r>
              <a:rPr lang="en-US" dirty="0" err="1"/>
              <a:t>nobis</a:t>
            </a:r>
            <a:r>
              <a:rPr lang="en-US" dirty="0"/>
              <a:t> </a:t>
            </a:r>
            <a:r>
              <a:rPr lang="en-US" dirty="0" err="1"/>
              <a:t>autempore</a:t>
            </a:r>
            <a:r>
              <a:rPr lang="en-US" dirty="0"/>
              <a:t> </a:t>
            </a:r>
            <a:r>
              <a:rPr lang="en-US" dirty="0" err="1"/>
              <a:t>porempo</a:t>
            </a:r>
            <a:r>
              <a:rPr lang="en-US" dirty="0"/>
              <a:t> </a:t>
            </a:r>
            <a:r>
              <a:rPr lang="en-US" dirty="0" err="1"/>
              <a:t>ritaqui</a:t>
            </a:r>
            <a:r>
              <a:rPr lang="en-US" dirty="0"/>
              <a:t> </a:t>
            </a:r>
            <a:r>
              <a:rPr lang="en-US" dirty="0" err="1"/>
              <a:t>ut</a:t>
            </a:r>
            <a:r>
              <a:rPr lang="en-US" dirty="0"/>
              <a:t> </a:t>
            </a:r>
            <a:r>
              <a:rPr lang="en-US" dirty="0" err="1"/>
              <a:t>es</a:t>
            </a:r>
            <a:r>
              <a:rPr lang="en-US" dirty="0"/>
              <a:t> de </a:t>
            </a:r>
            <a:r>
              <a:rPr lang="en-US" dirty="0" err="1"/>
              <a:t>velest</a:t>
            </a:r>
            <a:r>
              <a:rPr lang="en-US" dirty="0"/>
              <a:t>, quam, </a:t>
            </a:r>
            <a:r>
              <a:rPr lang="en-US" dirty="0" err="1"/>
              <a:t>utatque</a:t>
            </a:r>
            <a:r>
              <a:rPr lang="en-US" dirty="0"/>
              <a:t> </a:t>
            </a:r>
            <a:r>
              <a:rPr lang="en-US" dirty="0" err="1"/>
              <a:t>exere</a:t>
            </a:r>
            <a:r>
              <a:rPr lang="en-US" dirty="0"/>
              <a:t> </a:t>
            </a:r>
            <a:r>
              <a:rPr lang="en-US" dirty="0" err="1"/>
              <a:t>nimiliqui</a:t>
            </a:r>
            <a:r>
              <a:rPr lang="en-US" dirty="0"/>
              <a:t> con estrum sum, </a:t>
            </a:r>
            <a:r>
              <a:rPr lang="en-US" dirty="0" err="1"/>
              <a:t>sinctur</a:t>
            </a:r>
            <a:r>
              <a:rPr lang="en-US" dirty="0"/>
              <a:t>, ad </a:t>
            </a:r>
            <a:r>
              <a:rPr lang="en-US" dirty="0" err="1"/>
              <a:t>utamustem</a:t>
            </a:r>
            <a:r>
              <a:rPr lang="en-US" dirty="0"/>
              <a:t>. </a:t>
            </a:r>
            <a:r>
              <a:rPr lang="en-US" dirty="0" err="1"/>
              <a:t>Upta</a:t>
            </a:r>
            <a:r>
              <a:rPr lang="en-US" dirty="0"/>
              <a:t> ant </a:t>
            </a:r>
            <a:r>
              <a:rPr lang="en-US" dirty="0" err="1"/>
              <a:t>enda</a:t>
            </a:r>
            <a:r>
              <a:rPr lang="en-US" dirty="0"/>
              <a:t> cum </a:t>
            </a:r>
            <a:r>
              <a:rPr lang="en-US" dirty="0" err="1"/>
              <a:t>volum</a:t>
            </a:r>
            <a:r>
              <a:rPr lang="en-US" dirty="0"/>
              <a:t> </a:t>
            </a:r>
            <a:r>
              <a:rPr lang="en-US" dirty="0" err="1"/>
              <a:t>escil</a:t>
            </a:r>
            <a:r>
              <a:rPr lang="en-US" dirty="0"/>
              <a:t> et </a:t>
            </a:r>
            <a:r>
              <a:rPr lang="en-US" dirty="0" err="1"/>
              <a:t>quiant</a:t>
            </a:r>
            <a:r>
              <a:rPr lang="en-US" dirty="0"/>
              <a:t>, </a:t>
            </a:r>
            <a:r>
              <a:rPr lang="en-US" dirty="0" err="1"/>
              <a:t>volut</a:t>
            </a:r>
            <a:r>
              <a:rPr lang="en-US" dirty="0"/>
              <a:t> </a:t>
            </a:r>
            <a:r>
              <a:rPr lang="en-US" dirty="0" err="1"/>
              <a:t>aborem</a:t>
            </a:r>
            <a:r>
              <a:rPr lang="en-US" dirty="0"/>
              <a:t>. Um </a:t>
            </a:r>
            <a:r>
              <a:rPr lang="en-US" dirty="0" err="1"/>
              <a:t>eaque</a:t>
            </a:r>
            <a:r>
              <a:rPr lang="en-US" dirty="0"/>
              <a:t> rem </a:t>
            </a:r>
            <a:r>
              <a:rPr lang="en-US" dirty="0" err="1"/>
              <a:t>dernate</a:t>
            </a:r>
            <a:r>
              <a:rPr lang="en-US" dirty="0"/>
              <a:t> </a:t>
            </a:r>
            <a:r>
              <a:rPr lang="en-US" dirty="0" err="1"/>
              <a:t>ceaque</a:t>
            </a:r>
            <a:r>
              <a:rPr lang="en-US" dirty="0"/>
              <a:t> </a:t>
            </a:r>
            <a:r>
              <a:rPr lang="en-US" dirty="0" err="1"/>
              <a:t>volupis</a:t>
            </a:r>
            <a:r>
              <a:rPr lang="en-US" dirty="0"/>
              <a:t> </a:t>
            </a:r>
            <a:r>
              <a:rPr lang="en-US" dirty="0" err="1"/>
              <a:t>doluptatur</a:t>
            </a:r>
            <a:r>
              <a:rPr lang="en-US" dirty="0"/>
              <a:t> </a:t>
            </a:r>
            <a:r>
              <a:rPr lang="en-US" dirty="0" err="1"/>
              <a:t>autem</a:t>
            </a:r>
            <a:r>
              <a:rPr lang="en-US" dirty="0"/>
              <a:t> </a:t>
            </a:r>
            <a:r>
              <a:rPr lang="en-US" dirty="0" err="1"/>
              <a:t>im</a:t>
            </a:r>
            <a:r>
              <a:rPr lang="en-US" dirty="0"/>
              <a:t> </a:t>
            </a:r>
            <a:r>
              <a:rPr lang="en-US" dirty="0" err="1"/>
              <a:t>nos</a:t>
            </a:r>
            <a:r>
              <a:rPr lang="en-US" dirty="0"/>
              <a:t> </a:t>
            </a:r>
            <a:r>
              <a:rPr lang="en-US" dirty="0" err="1"/>
              <a:t>soloreptas</a:t>
            </a:r>
            <a:r>
              <a:rPr lang="en-US" dirty="0"/>
              <a:t> </a:t>
            </a:r>
            <a:r>
              <a:rPr lang="en-US" dirty="0" err="1"/>
              <a:t>aditium</a:t>
            </a:r>
            <a:r>
              <a:rPr lang="en-US" dirty="0"/>
              <a:t> et, </a:t>
            </a:r>
            <a:r>
              <a:rPr lang="en-US" dirty="0" err="1"/>
              <a:t>ut</a:t>
            </a:r>
            <a:r>
              <a:rPr lang="en-US" dirty="0"/>
              <a:t> que </a:t>
            </a:r>
            <a:r>
              <a:rPr lang="en-US" dirty="0" err="1"/>
              <a:t>peratem</a:t>
            </a:r>
            <a:r>
              <a:rPr lang="en-US" dirty="0"/>
              <a:t> </a:t>
            </a:r>
            <a:r>
              <a:rPr lang="en-US" dirty="0" err="1"/>
              <a:t>poresci</a:t>
            </a:r>
            <a:r>
              <a:rPr lang="en-US" dirty="0"/>
              <a:t> </a:t>
            </a:r>
            <a:r>
              <a:rPr lang="en-US" dirty="0" err="1"/>
              <a:t>assit</a:t>
            </a:r>
            <a:r>
              <a:rPr lang="en-US" dirty="0"/>
              <a:t>, </a:t>
            </a:r>
            <a:r>
              <a:rPr lang="en-US" dirty="0" err="1"/>
              <a:t>cupiscil</a:t>
            </a:r>
            <a:r>
              <a:rPr lang="en-US" dirty="0"/>
              <a:t> </a:t>
            </a:r>
            <a:r>
              <a:rPr lang="en-US" dirty="0" err="1"/>
              <a:t>molupta</a:t>
            </a:r>
            <a:r>
              <a:rPr lang="en-US" dirty="0"/>
              <a:t> sum </a:t>
            </a:r>
            <a:r>
              <a:rPr lang="en-US" dirty="0" err="1"/>
              <a:t>eum</a:t>
            </a:r>
            <a:r>
              <a:rPr lang="en-US" dirty="0"/>
              <a:t> alia </a:t>
            </a:r>
            <a:r>
              <a:rPr lang="en-US" dirty="0" err="1"/>
              <a:t>vene</a:t>
            </a:r>
            <a:r>
              <a:rPr lang="en-US" dirty="0"/>
              <a:t> </a:t>
            </a:r>
            <a:r>
              <a:rPr lang="en-US" dirty="0" err="1"/>
              <a:t>nullit</a:t>
            </a:r>
            <a:r>
              <a:rPr lang="en-US" dirty="0"/>
              <a:t>, as </a:t>
            </a:r>
            <a:r>
              <a:rPr lang="en-US" dirty="0" err="1"/>
              <a:t>ium</a:t>
            </a:r>
            <a:r>
              <a:rPr lang="en-US" dirty="0"/>
              <a:t> </a:t>
            </a:r>
            <a:r>
              <a:rPr lang="en-US" dirty="0" err="1"/>
              <a:t>ipit</a:t>
            </a:r>
            <a:r>
              <a:rPr lang="en-US" dirty="0"/>
              <a:t> a qui </a:t>
            </a:r>
            <a:r>
              <a:rPr lang="en-US" dirty="0" err="1"/>
              <a:t>aciis</a:t>
            </a:r>
            <a:r>
              <a:rPr lang="en-US" dirty="0"/>
              <a:t> mi, </a:t>
            </a:r>
            <a:r>
              <a:rPr lang="en-US" dirty="0" err="1"/>
              <a:t>illaces</a:t>
            </a:r>
            <a:r>
              <a:rPr lang="en-US" dirty="0"/>
              <a:t> </a:t>
            </a:r>
            <a:r>
              <a:rPr lang="en-US" dirty="0" err="1"/>
              <a:t>tiaerch</a:t>
            </a:r>
            <a:r>
              <a:rPr lang="en-US" dirty="0"/>
              <a:t> </a:t>
            </a:r>
            <a:r>
              <a:rPr lang="en-US" dirty="0" err="1"/>
              <a:t>ilitatatios</a:t>
            </a:r>
            <a:r>
              <a:rPr lang="en-US" dirty="0"/>
              <a:t> </a:t>
            </a:r>
            <a:r>
              <a:rPr lang="en-US" dirty="0" err="1"/>
              <a:t>velestion</a:t>
            </a:r>
            <a:r>
              <a:rPr lang="en-US" dirty="0"/>
              <a:t> et </a:t>
            </a:r>
            <a:r>
              <a:rPr lang="en-US" dirty="0" err="1"/>
              <a:t>est</a:t>
            </a:r>
            <a:r>
              <a:rPr lang="en-US" dirty="0"/>
              <a:t> ex </a:t>
            </a:r>
            <a:r>
              <a:rPr lang="en-US" dirty="0" err="1"/>
              <a:t>enient</a:t>
            </a:r>
            <a:r>
              <a:rPr lang="en-US" dirty="0"/>
              <a:t>. </a:t>
            </a:r>
          </a:p>
        </p:txBody>
      </p:sp>
      <p:sp>
        <p:nvSpPr>
          <p:cNvPr id="10" name="Title 1"/>
          <p:cNvSpPr>
            <a:spLocks noGrp="1"/>
          </p:cNvSpPr>
          <p:nvPr>
            <p:ph type="title" hasCustomPrompt="1"/>
          </p:nvPr>
        </p:nvSpPr>
        <p:spPr>
          <a:xfrm>
            <a:off x="256655" y="466924"/>
            <a:ext cx="8646153"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8"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9" name="Text Placeholder 3"/>
          <p:cNvSpPr>
            <a:spLocks noGrp="1"/>
          </p:cNvSpPr>
          <p:nvPr>
            <p:ph type="body" sz="quarter" idx="15" hasCustomPrompt="1"/>
          </p:nvPr>
        </p:nvSpPr>
        <p:spPr>
          <a:xfrm>
            <a:off x="4701872" y="6494876"/>
            <a:ext cx="2680566"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pic>
        <p:nvPicPr>
          <p:cNvPr id="11" name="Picture 10"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3025749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Bullets Title + Content 3">
    <p:spTree>
      <p:nvGrpSpPr>
        <p:cNvPr id="1" name=""/>
        <p:cNvGrpSpPr/>
        <p:nvPr/>
      </p:nvGrpSpPr>
      <p:grpSpPr>
        <a:xfrm>
          <a:off x="0" y="0"/>
          <a:ext cx="0" cy="0"/>
          <a:chOff x="0" y="0"/>
          <a:chExt cx="0" cy="0"/>
        </a:xfrm>
      </p:grpSpPr>
      <p:sp>
        <p:nvSpPr>
          <p:cNvPr id="3" name="Text Placeholder 2"/>
          <p:cNvSpPr>
            <a:spLocks noGrp="1"/>
          </p:cNvSpPr>
          <p:nvPr>
            <p:ph type="body" sz="quarter" idx="16"/>
          </p:nvPr>
        </p:nvSpPr>
        <p:spPr>
          <a:xfrm>
            <a:off x="257175" y="2663825"/>
            <a:ext cx="4183063" cy="3267075"/>
          </a:xfrm>
        </p:spPr>
        <p:txBody>
          <a:bodyPr/>
          <a:lstStyle>
            <a:lvl1pPr>
              <a:defRPr sz="1400"/>
            </a:lvl1pPr>
            <a:lvl2pPr>
              <a:defRPr sz="1400"/>
            </a:lvl2pPr>
            <a:lvl3pPr>
              <a:defRPr sz="1400"/>
            </a:lvl3pPr>
            <a:lvl4pPr>
              <a:defRPr sz="1400"/>
            </a:lvl4pPr>
            <a:lvl5pPr marL="1255713" indent="-287338">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p:cNvSpPr>
            <a:spLocks noGrp="1"/>
          </p:cNvSpPr>
          <p:nvPr>
            <p:ph type="title" hasCustomPrompt="1"/>
          </p:nvPr>
        </p:nvSpPr>
        <p:spPr>
          <a:xfrm>
            <a:off x="256655" y="466924"/>
            <a:ext cx="8646153"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8"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9" name="Text Placeholder 3"/>
          <p:cNvSpPr>
            <a:spLocks noGrp="1"/>
          </p:cNvSpPr>
          <p:nvPr>
            <p:ph type="body" sz="quarter" idx="15" hasCustomPrompt="1"/>
          </p:nvPr>
        </p:nvSpPr>
        <p:spPr>
          <a:xfrm>
            <a:off x="4701872" y="6494876"/>
            <a:ext cx="2680566"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pic>
        <p:nvPicPr>
          <p:cNvPr id="11" name="Picture 10"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2935746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 Content 1">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256655" y="2663562"/>
            <a:ext cx="5222235" cy="3830108"/>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400" b="0" i="0" u="none" strike="noStrike" baseline="0" smtClean="0">
                <a:solidFill>
                  <a:srgbClr val="0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 dolor ant fugit </a:t>
            </a:r>
            <a:r>
              <a:rPr lang="en-US" dirty="0" err="1"/>
              <a:t>quas</a:t>
            </a:r>
            <a:r>
              <a:rPr lang="en-US" dirty="0"/>
              <a:t> </a:t>
            </a:r>
            <a:r>
              <a:rPr lang="en-US" dirty="0" err="1"/>
              <a:t>molut</a:t>
            </a:r>
            <a:r>
              <a:rPr lang="en-US" dirty="0"/>
              <a:t> qui </a:t>
            </a:r>
            <a:r>
              <a:rPr lang="en-US" dirty="0" err="1"/>
              <a:t>voluptas</a:t>
            </a:r>
            <a:r>
              <a:rPr lang="en-US" dirty="0"/>
              <a:t> </a:t>
            </a:r>
            <a:r>
              <a:rPr lang="en-US" dirty="0" err="1"/>
              <a:t>magnia</a:t>
            </a:r>
            <a:r>
              <a:rPr lang="en-US" dirty="0"/>
              <a:t> </a:t>
            </a:r>
            <a:r>
              <a:rPr lang="en-US" dirty="0" err="1"/>
              <a:t>dolupta</a:t>
            </a:r>
            <a:r>
              <a:rPr lang="en-US" dirty="0"/>
              <a:t> </a:t>
            </a:r>
            <a:r>
              <a:rPr lang="en-US" dirty="0" err="1"/>
              <a:t>tusciant</a:t>
            </a:r>
            <a:r>
              <a:rPr lang="en-US" dirty="0"/>
              <a:t>, </a:t>
            </a:r>
            <a:r>
              <a:rPr lang="en-US" dirty="0" err="1"/>
              <a:t>ulpa</a:t>
            </a:r>
            <a:r>
              <a:rPr lang="en-US" dirty="0"/>
              <a:t> qui </a:t>
            </a:r>
            <a:r>
              <a:rPr lang="en-US" dirty="0" err="1"/>
              <a:t>beriae</a:t>
            </a:r>
            <a:r>
              <a:rPr lang="en-US" dirty="0"/>
              <a:t> </a:t>
            </a:r>
            <a:r>
              <a:rPr lang="en-US" dirty="0" err="1"/>
              <a:t>sae</a:t>
            </a:r>
            <a:r>
              <a:rPr lang="en-US" dirty="0"/>
              <a:t> </a:t>
            </a:r>
            <a:r>
              <a:rPr lang="en-US" dirty="0" err="1"/>
              <a:t>vit</a:t>
            </a:r>
            <a:r>
              <a:rPr lang="en-US" dirty="0"/>
              <a:t> </a:t>
            </a:r>
            <a:r>
              <a:rPr lang="en-US" dirty="0" err="1"/>
              <a:t>omnisi</a:t>
            </a:r>
            <a:r>
              <a:rPr lang="en-US" dirty="0"/>
              <a:t> </a:t>
            </a:r>
            <a:r>
              <a:rPr lang="en-US" dirty="0" err="1"/>
              <a:t>vel</a:t>
            </a:r>
            <a:r>
              <a:rPr lang="en-US" dirty="0"/>
              <a:t> min re dent </a:t>
            </a:r>
            <a:r>
              <a:rPr lang="en-US" dirty="0" err="1"/>
              <a:t>fuga</a:t>
            </a:r>
            <a:r>
              <a:rPr lang="en-US" dirty="0"/>
              <a:t>. </a:t>
            </a:r>
            <a:r>
              <a:rPr lang="en-US" dirty="0" err="1"/>
              <a:t>Equatur</a:t>
            </a:r>
            <a:r>
              <a:rPr lang="en-US" dirty="0"/>
              <a:t>? </a:t>
            </a:r>
            <a:r>
              <a:rPr lang="en-US" dirty="0" err="1"/>
              <a:t>Quide</a:t>
            </a:r>
            <a:r>
              <a:rPr lang="en-US" dirty="0"/>
              <a:t> </a:t>
            </a:r>
            <a:r>
              <a:rPr lang="en-US" dirty="0" err="1"/>
              <a:t>mo</a:t>
            </a:r>
            <a:r>
              <a:rPr lang="en-US" dirty="0"/>
              <a:t> </a:t>
            </a:r>
            <a:r>
              <a:rPr lang="en-US" dirty="0" err="1"/>
              <a:t>volenis</a:t>
            </a:r>
            <a:r>
              <a:rPr lang="en-US" dirty="0"/>
              <a:t> cum qui </a:t>
            </a:r>
            <a:r>
              <a:rPr lang="en-US" dirty="0" err="1"/>
              <a:t>denduciis</a:t>
            </a:r>
            <a:r>
              <a:rPr lang="en-US" dirty="0"/>
              <a:t> </a:t>
            </a:r>
            <a:r>
              <a:rPr lang="en-US" dirty="0" err="1"/>
              <a:t>earum</a:t>
            </a:r>
            <a:r>
              <a:rPr lang="en-US" dirty="0"/>
              <a:t> el </a:t>
            </a:r>
            <a:r>
              <a:rPr lang="en-US" dirty="0" err="1"/>
              <a:t>molenitem</a:t>
            </a:r>
            <a:r>
              <a:rPr lang="en-US" dirty="0"/>
              <a:t> </a:t>
            </a:r>
            <a:r>
              <a:rPr lang="en-US" dirty="0" err="1"/>
              <a:t>sed</a:t>
            </a:r>
            <a:r>
              <a:rPr lang="en-US" dirty="0"/>
              <a:t> eat.</a:t>
            </a:r>
          </a:p>
          <a:p>
            <a:pPr lvl="0"/>
            <a:endParaRPr lang="en-US" dirty="0"/>
          </a:p>
          <a:p>
            <a:pPr lvl="0"/>
            <a:r>
              <a:rPr lang="en-US" dirty="0" err="1"/>
              <a:t>Epeliqui</a:t>
            </a:r>
            <a:r>
              <a:rPr lang="en-US" dirty="0"/>
              <a:t> </a:t>
            </a:r>
            <a:r>
              <a:rPr lang="en-US" dirty="0" err="1"/>
              <a:t>stiuntiae</a:t>
            </a:r>
            <a:r>
              <a:rPr lang="en-US" dirty="0"/>
              <a:t> sit et am, sin </a:t>
            </a:r>
            <a:r>
              <a:rPr lang="en-US" dirty="0" err="1"/>
              <a:t>perum</a:t>
            </a:r>
            <a:r>
              <a:rPr lang="en-US" dirty="0"/>
              <a:t> </a:t>
            </a:r>
            <a:r>
              <a:rPr lang="en-US" dirty="0" err="1"/>
              <a:t>eria</a:t>
            </a:r>
            <a:r>
              <a:rPr lang="en-US" dirty="0"/>
              <a:t> pa </a:t>
            </a:r>
            <a:r>
              <a:rPr lang="en-US" dirty="0" err="1"/>
              <a:t>nat</a:t>
            </a:r>
            <a:r>
              <a:rPr lang="en-US" dirty="0"/>
              <a:t> </a:t>
            </a:r>
            <a:r>
              <a:rPr lang="en-US" dirty="0" err="1"/>
              <a:t>restiam</a:t>
            </a:r>
            <a:r>
              <a:rPr lang="en-US" dirty="0"/>
              <a:t> </a:t>
            </a:r>
            <a:r>
              <a:rPr lang="en-US" dirty="0" err="1"/>
              <a:t>que</a:t>
            </a:r>
            <a:r>
              <a:rPr lang="en-US" dirty="0"/>
              <a:t> </a:t>
            </a:r>
            <a:r>
              <a:rPr lang="en-US" dirty="0" err="1"/>
              <a:t>doluptatis</a:t>
            </a:r>
            <a:r>
              <a:rPr lang="en-US" dirty="0"/>
              <a:t> qui </a:t>
            </a:r>
            <a:r>
              <a:rPr lang="en-US" dirty="0" err="1"/>
              <a:t>nihit</a:t>
            </a:r>
            <a:r>
              <a:rPr lang="en-US" dirty="0"/>
              <a:t> </a:t>
            </a:r>
            <a:r>
              <a:rPr lang="en-US" dirty="0" err="1"/>
              <a:t>ullest</a:t>
            </a:r>
            <a:r>
              <a:rPr lang="en-US" dirty="0"/>
              <a:t> </a:t>
            </a:r>
            <a:r>
              <a:rPr lang="en-US" dirty="0" err="1"/>
              <a:t>es</a:t>
            </a:r>
            <a:r>
              <a:rPr lang="en-US" dirty="0"/>
              <a:t> </a:t>
            </a:r>
            <a:r>
              <a:rPr lang="en-US" dirty="0" err="1"/>
              <a:t>aut</a:t>
            </a:r>
            <a:r>
              <a:rPr lang="en-US" dirty="0"/>
              <a:t> </a:t>
            </a:r>
            <a:r>
              <a:rPr lang="en-US" dirty="0" err="1"/>
              <a:t>ut</a:t>
            </a:r>
            <a:r>
              <a:rPr lang="en-US" dirty="0"/>
              <a:t> </a:t>
            </a:r>
            <a:r>
              <a:rPr lang="en-US" dirty="0" err="1"/>
              <a:t>quas</a:t>
            </a:r>
            <a:r>
              <a:rPr lang="en-US" dirty="0"/>
              <a:t> </a:t>
            </a:r>
            <a:r>
              <a:rPr lang="en-US" dirty="0" err="1"/>
              <a:t>nobis</a:t>
            </a:r>
            <a:r>
              <a:rPr lang="en-US" dirty="0"/>
              <a:t> </a:t>
            </a:r>
            <a:r>
              <a:rPr lang="en-US" dirty="0" err="1"/>
              <a:t>autempore</a:t>
            </a:r>
            <a:r>
              <a:rPr lang="en-US" dirty="0"/>
              <a:t> </a:t>
            </a:r>
            <a:r>
              <a:rPr lang="en-US" dirty="0" err="1"/>
              <a:t>porempo</a:t>
            </a:r>
            <a:r>
              <a:rPr lang="en-US" dirty="0"/>
              <a:t> </a:t>
            </a:r>
            <a:r>
              <a:rPr lang="en-US" dirty="0" err="1"/>
              <a:t>ritaqui</a:t>
            </a:r>
            <a:r>
              <a:rPr lang="en-US" dirty="0"/>
              <a:t> </a:t>
            </a:r>
            <a:r>
              <a:rPr lang="en-US" dirty="0" err="1"/>
              <a:t>ut</a:t>
            </a:r>
            <a:r>
              <a:rPr lang="en-US" dirty="0"/>
              <a:t> </a:t>
            </a:r>
            <a:r>
              <a:rPr lang="en-US" dirty="0" err="1"/>
              <a:t>es</a:t>
            </a:r>
            <a:r>
              <a:rPr lang="en-US" dirty="0"/>
              <a:t> de </a:t>
            </a:r>
            <a:r>
              <a:rPr lang="en-US" dirty="0" err="1"/>
              <a:t>velest</a:t>
            </a:r>
            <a:r>
              <a:rPr lang="en-US" dirty="0"/>
              <a:t>, quam, </a:t>
            </a:r>
            <a:r>
              <a:rPr lang="en-US" dirty="0" err="1"/>
              <a:t>utatque</a:t>
            </a:r>
            <a:r>
              <a:rPr lang="en-US" dirty="0"/>
              <a:t> </a:t>
            </a:r>
            <a:r>
              <a:rPr lang="en-US" dirty="0" err="1"/>
              <a:t>exere</a:t>
            </a:r>
            <a:r>
              <a:rPr lang="en-US" dirty="0"/>
              <a:t> </a:t>
            </a:r>
            <a:r>
              <a:rPr lang="en-US" dirty="0" err="1"/>
              <a:t>nimiliqui</a:t>
            </a:r>
            <a:r>
              <a:rPr lang="en-US" dirty="0"/>
              <a:t> con estrum sum, </a:t>
            </a:r>
            <a:r>
              <a:rPr lang="en-US" dirty="0" err="1"/>
              <a:t>sinctur</a:t>
            </a:r>
            <a:r>
              <a:rPr lang="en-US" dirty="0"/>
              <a:t>, ad </a:t>
            </a:r>
            <a:r>
              <a:rPr lang="en-US" dirty="0" err="1"/>
              <a:t>utamustem</a:t>
            </a:r>
            <a:r>
              <a:rPr lang="en-US" dirty="0"/>
              <a:t>. </a:t>
            </a:r>
            <a:r>
              <a:rPr lang="en-US" dirty="0" err="1"/>
              <a:t>Upta</a:t>
            </a:r>
            <a:r>
              <a:rPr lang="en-US" dirty="0"/>
              <a:t> ant </a:t>
            </a:r>
            <a:r>
              <a:rPr lang="en-US" dirty="0" err="1"/>
              <a:t>enda</a:t>
            </a:r>
            <a:r>
              <a:rPr lang="en-US" dirty="0"/>
              <a:t> cum </a:t>
            </a:r>
            <a:r>
              <a:rPr lang="en-US" dirty="0" err="1"/>
              <a:t>volum</a:t>
            </a:r>
            <a:r>
              <a:rPr lang="en-US" dirty="0"/>
              <a:t> </a:t>
            </a:r>
            <a:r>
              <a:rPr lang="en-US" dirty="0" err="1"/>
              <a:t>escil</a:t>
            </a:r>
            <a:r>
              <a:rPr lang="en-US" dirty="0"/>
              <a:t> et </a:t>
            </a:r>
            <a:r>
              <a:rPr lang="en-US" dirty="0" err="1"/>
              <a:t>quiant</a:t>
            </a:r>
            <a:r>
              <a:rPr lang="en-US" dirty="0"/>
              <a:t>, </a:t>
            </a:r>
            <a:r>
              <a:rPr lang="en-US" dirty="0" err="1"/>
              <a:t>volut</a:t>
            </a:r>
            <a:r>
              <a:rPr lang="en-US" dirty="0"/>
              <a:t> </a:t>
            </a:r>
            <a:r>
              <a:rPr lang="en-US" dirty="0" err="1"/>
              <a:t>aborem</a:t>
            </a:r>
            <a:r>
              <a:rPr lang="en-US" dirty="0"/>
              <a:t>. Um </a:t>
            </a:r>
            <a:r>
              <a:rPr lang="en-US" dirty="0" err="1"/>
              <a:t>eaque</a:t>
            </a:r>
            <a:r>
              <a:rPr lang="en-US" dirty="0"/>
              <a:t> rem </a:t>
            </a:r>
            <a:r>
              <a:rPr lang="en-US" dirty="0" err="1"/>
              <a:t>dernate</a:t>
            </a:r>
            <a:r>
              <a:rPr lang="en-US" dirty="0"/>
              <a:t> </a:t>
            </a:r>
            <a:r>
              <a:rPr lang="en-US" dirty="0" err="1"/>
              <a:t>ceaque</a:t>
            </a:r>
            <a:r>
              <a:rPr lang="en-US" dirty="0"/>
              <a:t> </a:t>
            </a:r>
            <a:r>
              <a:rPr lang="en-US" dirty="0" err="1"/>
              <a:t>volupis</a:t>
            </a:r>
            <a:r>
              <a:rPr lang="en-US" dirty="0"/>
              <a:t> </a:t>
            </a:r>
            <a:r>
              <a:rPr lang="en-US" dirty="0" err="1"/>
              <a:t>doluptatur</a:t>
            </a:r>
            <a:r>
              <a:rPr lang="en-US" dirty="0"/>
              <a:t> </a:t>
            </a:r>
            <a:r>
              <a:rPr lang="en-US" dirty="0" err="1"/>
              <a:t>autem</a:t>
            </a:r>
            <a:r>
              <a:rPr lang="en-US" dirty="0"/>
              <a:t> </a:t>
            </a:r>
            <a:r>
              <a:rPr lang="en-US" dirty="0" err="1"/>
              <a:t>im</a:t>
            </a:r>
            <a:r>
              <a:rPr lang="en-US" dirty="0"/>
              <a:t> </a:t>
            </a:r>
            <a:r>
              <a:rPr lang="en-US" dirty="0" err="1"/>
              <a:t>nos</a:t>
            </a:r>
            <a:r>
              <a:rPr lang="en-US" dirty="0"/>
              <a:t> </a:t>
            </a:r>
            <a:r>
              <a:rPr lang="en-US" dirty="0" err="1"/>
              <a:t>soloreptas</a:t>
            </a:r>
            <a:r>
              <a:rPr lang="en-US" dirty="0"/>
              <a:t> </a:t>
            </a:r>
            <a:r>
              <a:rPr lang="en-US" dirty="0" err="1"/>
              <a:t>aditium</a:t>
            </a:r>
            <a:r>
              <a:rPr lang="en-US" dirty="0"/>
              <a:t> et, </a:t>
            </a:r>
            <a:r>
              <a:rPr lang="en-US" dirty="0" err="1"/>
              <a:t>ut</a:t>
            </a:r>
            <a:r>
              <a:rPr lang="en-US" dirty="0"/>
              <a:t> </a:t>
            </a:r>
            <a:r>
              <a:rPr lang="en-US" dirty="0" err="1"/>
              <a:t>que</a:t>
            </a:r>
            <a:r>
              <a:rPr lang="en-US" dirty="0"/>
              <a:t> </a:t>
            </a:r>
            <a:r>
              <a:rPr lang="en-US" dirty="0" err="1"/>
              <a:t>peratem</a:t>
            </a:r>
            <a:r>
              <a:rPr lang="en-US" dirty="0"/>
              <a:t> </a:t>
            </a:r>
            <a:r>
              <a:rPr lang="en-US" dirty="0" err="1"/>
              <a:t>poresci</a:t>
            </a:r>
            <a:r>
              <a:rPr lang="en-US" dirty="0"/>
              <a:t> </a:t>
            </a:r>
            <a:r>
              <a:rPr lang="en-US" dirty="0" err="1"/>
              <a:t>assit</a:t>
            </a:r>
            <a:r>
              <a:rPr lang="en-US" dirty="0"/>
              <a:t>, </a:t>
            </a:r>
            <a:r>
              <a:rPr lang="en-US" dirty="0" err="1"/>
              <a:t>cupiscil</a:t>
            </a:r>
            <a:r>
              <a:rPr lang="en-US" dirty="0"/>
              <a:t> </a:t>
            </a:r>
            <a:r>
              <a:rPr lang="en-US" dirty="0" err="1"/>
              <a:t>molupta</a:t>
            </a:r>
            <a:r>
              <a:rPr lang="en-US" dirty="0"/>
              <a:t> sum </a:t>
            </a:r>
            <a:r>
              <a:rPr lang="en-US" dirty="0" err="1"/>
              <a:t>eum</a:t>
            </a:r>
            <a:r>
              <a:rPr lang="en-US" dirty="0"/>
              <a:t> alia </a:t>
            </a:r>
            <a:r>
              <a:rPr lang="en-US" dirty="0" err="1"/>
              <a:t>vene</a:t>
            </a:r>
            <a:r>
              <a:rPr lang="en-US" dirty="0"/>
              <a:t> </a:t>
            </a:r>
            <a:r>
              <a:rPr lang="en-US" dirty="0" err="1"/>
              <a:t>nullit</a:t>
            </a:r>
            <a:r>
              <a:rPr lang="en-US" dirty="0"/>
              <a:t>, as </a:t>
            </a:r>
            <a:r>
              <a:rPr lang="en-US" dirty="0" err="1"/>
              <a:t>ium</a:t>
            </a:r>
            <a:r>
              <a:rPr lang="en-US" dirty="0"/>
              <a:t> </a:t>
            </a:r>
            <a:r>
              <a:rPr lang="en-US" dirty="0" err="1"/>
              <a:t>ipit</a:t>
            </a:r>
            <a:r>
              <a:rPr lang="en-US" dirty="0"/>
              <a:t> a qui </a:t>
            </a:r>
            <a:r>
              <a:rPr lang="en-US" dirty="0" err="1"/>
              <a:t>aciis</a:t>
            </a:r>
            <a:r>
              <a:rPr lang="en-US" dirty="0"/>
              <a:t> mi, </a:t>
            </a:r>
            <a:r>
              <a:rPr lang="en-US" dirty="0" err="1"/>
              <a:t>illaces</a:t>
            </a:r>
            <a:r>
              <a:rPr lang="en-US" dirty="0"/>
              <a:t> </a:t>
            </a:r>
            <a:r>
              <a:rPr lang="en-US" dirty="0" err="1"/>
              <a:t>tiaerch</a:t>
            </a:r>
            <a:r>
              <a:rPr lang="en-US" dirty="0"/>
              <a:t> </a:t>
            </a:r>
            <a:r>
              <a:rPr lang="en-US" dirty="0" err="1"/>
              <a:t>ilitatatios</a:t>
            </a:r>
            <a:r>
              <a:rPr lang="en-US" dirty="0"/>
              <a:t> </a:t>
            </a:r>
            <a:r>
              <a:rPr lang="en-US" dirty="0" err="1"/>
              <a:t>velestion</a:t>
            </a:r>
            <a:r>
              <a:rPr lang="en-US" dirty="0"/>
              <a:t> et </a:t>
            </a:r>
            <a:r>
              <a:rPr lang="en-US" dirty="0" err="1"/>
              <a:t>est</a:t>
            </a:r>
            <a:r>
              <a:rPr lang="en-US" dirty="0"/>
              <a:t> ex </a:t>
            </a:r>
            <a:r>
              <a:rPr lang="en-US" dirty="0" err="1"/>
              <a:t>enient</a:t>
            </a:r>
            <a:r>
              <a:rPr lang="en-US" dirty="0"/>
              <a:t>. </a:t>
            </a:r>
            <a:r>
              <a:rPr lang="en-US" dirty="0" err="1"/>
              <a:t>Xim</a:t>
            </a:r>
            <a:r>
              <a:rPr lang="en-US" dirty="0"/>
              <a:t> </a:t>
            </a:r>
            <a:r>
              <a:rPr lang="en-US" dirty="0" err="1"/>
              <a:t>nonet</a:t>
            </a:r>
            <a:r>
              <a:rPr lang="en-US" dirty="0"/>
              <a:t> </a:t>
            </a:r>
            <a:r>
              <a:rPr lang="en-US" dirty="0" err="1"/>
              <a:t>vel</a:t>
            </a:r>
            <a:r>
              <a:rPr lang="en-US" dirty="0"/>
              <a:t> </a:t>
            </a:r>
            <a:r>
              <a:rPr lang="en-US" dirty="0" err="1"/>
              <a:t>isciatem</a:t>
            </a:r>
            <a:r>
              <a:rPr lang="en-US" dirty="0"/>
              <a:t> </a:t>
            </a:r>
            <a:r>
              <a:rPr lang="en-US" dirty="0" err="1"/>
              <a:t>sinciistis</a:t>
            </a:r>
            <a:r>
              <a:rPr lang="en-US" dirty="0"/>
              <a:t> </a:t>
            </a:r>
            <a:r>
              <a:rPr lang="en-US" dirty="0" err="1"/>
              <a:t>eatusdam</a:t>
            </a:r>
            <a:r>
              <a:rPr lang="en-US" dirty="0"/>
              <a:t> quos</a:t>
            </a:r>
          </a:p>
          <a:p>
            <a:pPr lvl="0"/>
            <a:endParaRPr lang="en-US" dirty="0"/>
          </a:p>
        </p:txBody>
      </p:sp>
      <p:sp>
        <p:nvSpPr>
          <p:cNvPr id="21" name="Text Placeholder 3"/>
          <p:cNvSpPr>
            <a:spLocks noGrp="1"/>
          </p:cNvSpPr>
          <p:nvPr>
            <p:ph type="body" sz="quarter" idx="14" hasCustomPrompt="1"/>
          </p:nvPr>
        </p:nvSpPr>
        <p:spPr>
          <a:xfrm>
            <a:off x="2275439"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
        <p:nvSpPr>
          <p:cNvPr id="8" name="Title 1"/>
          <p:cNvSpPr>
            <a:spLocks noGrp="1"/>
          </p:cNvSpPr>
          <p:nvPr>
            <p:ph type="title" hasCustomPrompt="1"/>
          </p:nvPr>
        </p:nvSpPr>
        <p:spPr>
          <a:xfrm>
            <a:off x="256655" y="466924"/>
            <a:ext cx="5222235"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9"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11" name="Picture Placeholder 4"/>
          <p:cNvSpPr>
            <a:spLocks noGrp="1"/>
          </p:cNvSpPr>
          <p:nvPr>
            <p:ph type="pic" sz="quarter" idx="15" hasCustomPrompt="1"/>
          </p:nvPr>
        </p:nvSpPr>
        <p:spPr>
          <a:xfrm>
            <a:off x="5851526" y="0"/>
            <a:ext cx="3292475" cy="6858000"/>
          </a:xfrm>
          <a:solidFill>
            <a:schemeClr val="accent1">
              <a:lumMod val="40000"/>
              <a:lumOff val="60000"/>
            </a:schemeClr>
          </a:solidFill>
        </p:spPr>
        <p:txBody>
          <a:bodyPr anchor="ctr"/>
          <a:lstStyle>
            <a:lvl1pPr marL="0" indent="0" algn="ctr">
              <a:buNone/>
              <a:defRPr b="1" baseline="0"/>
            </a:lvl1pPr>
          </a:lstStyle>
          <a:p>
            <a:r>
              <a:rPr lang="en-US" dirty="0"/>
              <a:t>IMAGE PLACEHOLDER</a:t>
            </a:r>
          </a:p>
        </p:txBody>
      </p:sp>
      <p:pic>
        <p:nvPicPr>
          <p:cNvPr id="10" name="Picture 9"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14462335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Title + Content 4">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56655" y="466924"/>
            <a:ext cx="8646153"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6"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8"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10" name="Picture 9"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1" name="Text Placeholder 3"/>
          <p:cNvSpPr>
            <a:spLocks noGrp="1"/>
          </p:cNvSpPr>
          <p:nvPr>
            <p:ph type="body" sz="quarter" idx="14" hasCustomPrompt="1"/>
          </p:nvPr>
        </p:nvSpPr>
        <p:spPr>
          <a:xfrm>
            <a:off x="2275438"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411431633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 Content 5">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256655" y="466924"/>
            <a:ext cx="5222235"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9"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11" name="Picture Placeholder 4"/>
          <p:cNvSpPr>
            <a:spLocks noGrp="1"/>
          </p:cNvSpPr>
          <p:nvPr>
            <p:ph type="pic" sz="quarter" idx="15" hasCustomPrompt="1"/>
          </p:nvPr>
        </p:nvSpPr>
        <p:spPr>
          <a:xfrm>
            <a:off x="5851525" y="0"/>
            <a:ext cx="3292475" cy="6858000"/>
          </a:xfrm>
          <a:solidFill>
            <a:schemeClr val="accent1">
              <a:lumMod val="40000"/>
              <a:lumOff val="60000"/>
            </a:schemeClr>
          </a:solidFill>
        </p:spPr>
        <p:txBody>
          <a:bodyPr anchor="ctr"/>
          <a:lstStyle>
            <a:lvl1pPr marL="0" indent="0" algn="ctr">
              <a:buNone/>
              <a:defRPr b="1" baseline="0"/>
            </a:lvl1pPr>
          </a:lstStyle>
          <a:p>
            <a:r>
              <a:rPr lang="en-US" dirty="0"/>
              <a:t>IMAGE PLACEHOLDER</a:t>
            </a:r>
          </a:p>
        </p:txBody>
      </p:sp>
      <p:pic>
        <p:nvPicPr>
          <p:cNvPr id="10" name="Picture 9"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2" name="Text Placeholder 3"/>
          <p:cNvSpPr>
            <a:spLocks noGrp="1"/>
          </p:cNvSpPr>
          <p:nvPr>
            <p:ph type="body" sz="quarter" idx="14" hasCustomPrompt="1"/>
          </p:nvPr>
        </p:nvSpPr>
        <p:spPr>
          <a:xfrm>
            <a:off x="2275438"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12933974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Single-Column Layout">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56655" y="466924"/>
            <a:ext cx="8646154"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10"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1"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7" name="Picture 6"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2" name="Text Placeholder 3"/>
          <p:cNvSpPr>
            <a:spLocks noGrp="1"/>
          </p:cNvSpPr>
          <p:nvPr>
            <p:ph type="body" sz="quarter" idx="14" hasCustomPrompt="1"/>
          </p:nvPr>
        </p:nvSpPr>
        <p:spPr>
          <a:xfrm>
            <a:off x="2275438"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
        <p:nvSpPr>
          <p:cNvPr id="4" name="Text Placeholder 3"/>
          <p:cNvSpPr>
            <a:spLocks noGrp="1"/>
          </p:cNvSpPr>
          <p:nvPr>
            <p:ph type="body" sz="quarter" idx="15"/>
          </p:nvPr>
        </p:nvSpPr>
        <p:spPr>
          <a:xfrm>
            <a:off x="257175" y="2655888"/>
            <a:ext cx="8645525" cy="3838575"/>
          </a:xfrm>
        </p:spPr>
        <p:txBody>
          <a:bodyPr/>
          <a:lstStyle>
            <a:lvl1pPr>
              <a:defRPr sz="1400"/>
            </a:lvl1pPr>
            <a:lvl2pPr>
              <a:defRPr sz="1400"/>
            </a:lvl2pPr>
            <a:lvl3pPr>
              <a:defRPr sz="1400"/>
            </a:lvl3pPr>
            <a:lvl4pPr>
              <a:defRPr sz="1400"/>
            </a:lvl4pPr>
            <a:lvl5pPr marL="1255713" indent="-231775">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1538595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Single-Column + Subhead">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56655" y="466924"/>
            <a:ext cx="8646154" cy="1970901"/>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10"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1"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7" name="Text Placeholder 3"/>
          <p:cNvSpPr>
            <a:spLocks noGrp="1"/>
          </p:cNvSpPr>
          <p:nvPr>
            <p:ph type="body" sz="quarter" idx="15" hasCustomPrompt="1"/>
          </p:nvPr>
        </p:nvSpPr>
        <p:spPr>
          <a:xfrm>
            <a:off x="256655" y="2437825"/>
            <a:ext cx="8646154" cy="686165"/>
          </a:xfrm>
        </p:spPr>
        <p:txBody>
          <a:bodyPr anchor="ctr">
            <a:noAutofit/>
          </a:bodyPr>
          <a:lstStyle>
            <a:lvl1pPr marL="0" indent="0">
              <a:buNone/>
              <a:defRPr sz="1600" b="1" cap="all">
                <a:solidFill>
                  <a:schemeClr val="accent2"/>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 </a:t>
            </a:r>
          </a:p>
        </p:txBody>
      </p:sp>
      <p:cxnSp>
        <p:nvCxnSpPr>
          <p:cNvPr id="12" name="Straight Connector 11"/>
          <p:cNvCxnSpPr/>
          <p:nvPr userDrawn="1"/>
        </p:nvCxnSpPr>
        <p:spPr>
          <a:xfrm>
            <a:off x="257617" y="2437825"/>
            <a:ext cx="8644864" cy="0"/>
          </a:xfrm>
          <a:prstGeom prst="line">
            <a:avLst/>
          </a:prstGeom>
          <a:ln w="6350" cmpd="sng"/>
          <a:effectLst/>
        </p:spPr>
        <p:style>
          <a:lnRef idx="2">
            <a:schemeClr val="accent1"/>
          </a:lnRef>
          <a:fillRef idx="0">
            <a:schemeClr val="accent1"/>
          </a:fillRef>
          <a:effectRef idx="1">
            <a:schemeClr val="accent1"/>
          </a:effectRef>
          <a:fontRef idx="minor">
            <a:schemeClr val="tx1"/>
          </a:fontRef>
        </p:style>
      </p:cxnSp>
      <p:pic>
        <p:nvPicPr>
          <p:cNvPr id="13" name="Picture 12"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4" name="Text Placeholder 3"/>
          <p:cNvSpPr>
            <a:spLocks noGrp="1"/>
          </p:cNvSpPr>
          <p:nvPr>
            <p:ph type="body" sz="quarter" idx="14" hasCustomPrompt="1"/>
          </p:nvPr>
        </p:nvSpPr>
        <p:spPr>
          <a:xfrm>
            <a:off x="2275438"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
        <p:nvSpPr>
          <p:cNvPr id="4" name="Text Placeholder 3"/>
          <p:cNvSpPr>
            <a:spLocks noGrp="1"/>
          </p:cNvSpPr>
          <p:nvPr>
            <p:ph type="body" sz="quarter" idx="16"/>
          </p:nvPr>
        </p:nvSpPr>
        <p:spPr>
          <a:xfrm>
            <a:off x="257175" y="3124200"/>
            <a:ext cx="8645525" cy="3370676"/>
          </a:xfrm>
        </p:spPr>
        <p:txBody>
          <a:bodyPr/>
          <a:lstStyle>
            <a:lvl1pPr>
              <a:defRPr sz="1400"/>
            </a:lvl1pPr>
            <a:lvl2pPr>
              <a:defRPr sz="1400"/>
            </a:lvl2pPr>
            <a:lvl3pPr>
              <a:defRPr sz="1400"/>
            </a:lvl3pPr>
            <a:lvl4pPr>
              <a:defRPr sz="1400"/>
            </a:lvl4pPr>
            <a:lvl5pPr marL="1255713" indent="-231775">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1166589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Single-Column + Small Header">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56655" y="466924"/>
            <a:ext cx="8646154" cy="1172646"/>
          </a:xfrm>
        </p:spPr>
        <p:txBody>
          <a:bodyPr lIns="91440" tIns="91440" rIns="91440" bIns="91440" anchor="ctr">
            <a:noAutofit/>
          </a:bodyPr>
          <a:lstStyle>
            <a:lvl1pPr>
              <a:lnSpc>
                <a:spcPct val="80000"/>
              </a:lnSpc>
              <a:defRPr sz="3500" cap="all" baseline="0"/>
            </a:lvl1pPr>
          </a:lstStyle>
          <a:p>
            <a:r>
              <a:rPr lang="en-US" dirty="0"/>
              <a:t>INSANELY AWESOME small TITLE HERE</a:t>
            </a:r>
          </a:p>
        </p:txBody>
      </p:sp>
      <p:sp>
        <p:nvSpPr>
          <p:cNvPr id="10"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1"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13" name="Picture 12"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2" name="Text Placeholder 3"/>
          <p:cNvSpPr>
            <a:spLocks noGrp="1"/>
          </p:cNvSpPr>
          <p:nvPr>
            <p:ph type="body" sz="quarter" idx="14" hasCustomPrompt="1"/>
          </p:nvPr>
        </p:nvSpPr>
        <p:spPr>
          <a:xfrm>
            <a:off x="2275438"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
        <p:nvSpPr>
          <p:cNvPr id="8" name="Text Placeholder 3"/>
          <p:cNvSpPr>
            <a:spLocks noGrp="1"/>
          </p:cNvSpPr>
          <p:nvPr>
            <p:ph type="body" sz="quarter" idx="16"/>
          </p:nvPr>
        </p:nvSpPr>
        <p:spPr>
          <a:xfrm>
            <a:off x="257175" y="1639570"/>
            <a:ext cx="8645525" cy="4855306"/>
          </a:xfrm>
        </p:spPr>
        <p:txBody>
          <a:bodyPr/>
          <a:lstStyle>
            <a:lvl1pPr>
              <a:defRPr sz="1400"/>
            </a:lvl1pPr>
            <a:lvl2pPr>
              <a:defRPr sz="1400"/>
            </a:lvl2pPr>
            <a:lvl3pPr>
              <a:defRPr sz="1400"/>
            </a:lvl3pPr>
            <a:lvl4pPr>
              <a:defRPr sz="1400"/>
            </a:lvl4pPr>
            <a:lvl5pPr marL="1255713" indent="-231775">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114719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Two-Column Layout">
    <p:spTree>
      <p:nvGrpSpPr>
        <p:cNvPr id="1" name=""/>
        <p:cNvGrpSpPr/>
        <p:nvPr/>
      </p:nvGrpSpPr>
      <p:grpSpPr>
        <a:xfrm>
          <a:off x="0" y="0"/>
          <a:ext cx="0" cy="0"/>
          <a:chOff x="0" y="0"/>
          <a:chExt cx="0" cy="0"/>
        </a:xfrm>
      </p:grpSpPr>
      <p:sp>
        <p:nvSpPr>
          <p:cNvPr id="4" name="Text Placeholder 3"/>
          <p:cNvSpPr>
            <a:spLocks noGrp="1"/>
          </p:cNvSpPr>
          <p:nvPr>
            <p:ph type="body" sz="quarter" idx="18"/>
          </p:nvPr>
        </p:nvSpPr>
        <p:spPr>
          <a:xfrm>
            <a:off x="256655" y="2645690"/>
            <a:ext cx="4200525" cy="3832225"/>
          </a:xfrm>
        </p:spPr>
        <p:txBody>
          <a:bodyPr/>
          <a:lstStyle>
            <a:lvl1pPr>
              <a:defRPr sz="1400"/>
            </a:lvl1pPr>
            <a:lvl2pPr>
              <a:defRPr sz="1400"/>
            </a:lvl2pPr>
            <a:lvl3pPr>
              <a:defRPr sz="1400"/>
            </a:lvl3pPr>
            <a:lvl4pPr>
              <a:defRPr sz="1400"/>
            </a:lvl4pPr>
            <a:lvl5pPr marL="1255713" indent="-231775">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hasCustomPrompt="1"/>
          </p:nvPr>
        </p:nvSpPr>
        <p:spPr>
          <a:xfrm>
            <a:off x="256655" y="466924"/>
            <a:ext cx="8646154"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10"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1"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12" name="Text Placeholder 3"/>
          <p:cNvSpPr>
            <a:spLocks noGrp="1"/>
          </p:cNvSpPr>
          <p:nvPr>
            <p:ph type="body" sz="quarter" idx="17" hasCustomPrompt="1"/>
          </p:nvPr>
        </p:nvSpPr>
        <p:spPr>
          <a:xfrm>
            <a:off x="4701873" y="6494876"/>
            <a:ext cx="2741688"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pic>
        <p:nvPicPr>
          <p:cNvPr id="8" name="Picture 7"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13" name="Text Placeholder 3"/>
          <p:cNvSpPr>
            <a:spLocks noGrp="1"/>
          </p:cNvSpPr>
          <p:nvPr>
            <p:ph type="body" sz="quarter" idx="19"/>
          </p:nvPr>
        </p:nvSpPr>
        <p:spPr>
          <a:xfrm>
            <a:off x="4702284" y="2655100"/>
            <a:ext cx="4200525" cy="3822815"/>
          </a:xfrm>
        </p:spPr>
        <p:txBody>
          <a:bodyPr/>
          <a:lstStyle>
            <a:lvl1pPr>
              <a:defRPr sz="1400"/>
            </a:lvl1pPr>
            <a:lvl2pPr>
              <a:defRPr sz="1400"/>
            </a:lvl2pPr>
            <a:lvl3pPr>
              <a:defRPr sz="1400"/>
            </a:lvl3pPr>
            <a:lvl4pPr>
              <a:defRPr sz="1400"/>
            </a:lvl4pPr>
            <a:lvl5pPr marL="1255713" indent="-231775">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608443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Quote - No Image">
    <p:spTree>
      <p:nvGrpSpPr>
        <p:cNvPr id="1" name=""/>
        <p:cNvGrpSpPr/>
        <p:nvPr/>
      </p:nvGrpSpPr>
      <p:grpSpPr>
        <a:xfrm>
          <a:off x="0" y="0"/>
          <a:ext cx="0" cy="0"/>
          <a:chOff x="0" y="0"/>
          <a:chExt cx="0" cy="0"/>
        </a:xfrm>
      </p:grpSpPr>
      <p:pic>
        <p:nvPicPr>
          <p:cNvPr id="9" name="Picture 8" descr="QUOTE.png"/>
          <p:cNvPicPr>
            <a:picLocks noChangeAspect="1"/>
          </p:cNvPicPr>
          <p:nvPr userDrawn="1"/>
        </p:nvPicPr>
        <p:blipFill rotWithShape="1">
          <a:blip r:embed="rId2" cstate="print">
            <a:extLst>
              <a:ext uri="{28A0092B-C50C-407E-A947-70E740481C1C}">
                <a14:useLocalDpi xmlns:a14="http://schemas.microsoft.com/office/drawing/2010/main"/>
              </a:ext>
            </a:extLst>
          </a:blip>
          <a:srcRect l="13627" t="19322"/>
          <a:stretch/>
        </p:blipFill>
        <p:spPr>
          <a:xfrm>
            <a:off x="-2" y="1"/>
            <a:ext cx="1547998" cy="1386913"/>
          </a:xfrm>
          <a:prstGeom prst="rect">
            <a:avLst/>
          </a:prstGeom>
        </p:spPr>
      </p:pic>
      <p:sp>
        <p:nvSpPr>
          <p:cNvPr id="11" name="Title 1"/>
          <p:cNvSpPr>
            <a:spLocks noGrp="1"/>
          </p:cNvSpPr>
          <p:nvPr>
            <p:ph type="title" hasCustomPrompt="1"/>
          </p:nvPr>
        </p:nvSpPr>
        <p:spPr>
          <a:xfrm>
            <a:off x="840155" y="1857256"/>
            <a:ext cx="7453923" cy="3151521"/>
          </a:xfrm>
        </p:spPr>
        <p:txBody>
          <a:bodyPr lIns="91440" tIns="274320" bIns="274320">
            <a:normAutofit/>
          </a:bodyPr>
          <a:lstStyle>
            <a:lvl1pPr>
              <a:lnSpc>
                <a:spcPct val="80000"/>
              </a:lnSpc>
              <a:defRPr sz="5500"/>
            </a:lvl1pPr>
          </a:lstStyle>
          <a:p>
            <a:r>
              <a:rPr lang="en-US" dirty="0"/>
              <a:t>CLICK TO EDIT MASTER TITLE STYLE</a:t>
            </a:r>
          </a:p>
        </p:txBody>
      </p:sp>
      <p:sp>
        <p:nvSpPr>
          <p:cNvPr id="13"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4"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15" name="Picture 14" descr="QUOTE.png"/>
          <p:cNvPicPr>
            <a:picLocks noChangeAspect="1"/>
          </p:cNvPicPr>
          <p:nvPr userDrawn="1"/>
        </p:nvPicPr>
        <p:blipFill rotWithShape="1">
          <a:blip r:embed="rId2" cstate="print">
            <a:extLst>
              <a:ext uri="{28A0092B-C50C-407E-A947-70E740481C1C}">
                <a14:useLocalDpi xmlns:a14="http://schemas.microsoft.com/office/drawing/2010/main"/>
              </a:ext>
            </a:extLst>
          </a:blip>
          <a:srcRect l="13627" t="19322"/>
          <a:stretch/>
        </p:blipFill>
        <p:spPr>
          <a:xfrm flipH="1" flipV="1">
            <a:off x="7596002" y="5471087"/>
            <a:ext cx="1547998" cy="1386913"/>
          </a:xfrm>
          <a:prstGeom prst="rect">
            <a:avLst/>
          </a:prstGeom>
        </p:spPr>
      </p:pic>
      <p:pic>
        <p:nvPicPr>
          <p:cNvPr id="16" name="Picture 15" descr="Huron-Logo_CMYK_hero_vert_060716.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2314759" y="6559315"/>
            <a:ext cx="1143000" cy="238760"/>
          </a:xfrm>
          <a:prstGeom prst="rect">
            <a:avLst/>
          </a:prstGeom>
        </p:spPr>
      </p:pic>
    </p:spTree>
    <p:extLst>
      <p:ext uri="{BB962C8B-B14F-4D97-AF65-F5344CB8AC3E}">
        <p14:creationId xmlns:p14="http://schemas.microsoft.com/office/powerpoint/2010/main" val="417279210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Bio Slide">
    <p:spTree>
      <p:nvGrpSpPr>
        <p:cNvPr id="1" name=""/>
        <p:cNvGrpSpPr/>
        <p:nvPr/>
      </p:nvGrpSpPr>
      <p:grpSpPr>
        <a:xfrm>
          <a:off x="0" y="0"/>
          <a:ext cx="0" cy="0"/>
          <a:chOff x="0" y="0"/>
          <a:chExt cx="0" cy="0"/>
        </a:xfrm>
      </p:grpSpPr>
      <p:sp>
        <p:nvSpPr>
          <p:cNvPr id="5" name="Picture Placeholder 4"/>
          <p:cNvSpPr>
            <a:spLocks noGrp="1"/>
          </p:cNvSpPr>
          <p:nvPr>
            <p:ph type="pic" sz="quarter" idx="15" hasCustomPrompt="1"/>
          </p:nvPr>
        </p:nvSpPr>
        <p:spPr>
          <a:xfrm>
            <a:off x="0" y="0"/>
            <a:ext cx="3292475" cy="6858000"/>
          </a:xfrm>
          <a:solidFill>
            <a:schemeClr val="accent1">
              <a:lumMod val="40000"/>
              <a:lumOff val="60000"/>
            </a:schemeClr>
          </a:solidFill>
        </p:spPr>
        <p:txBody>
          <a:bodyPr anchor="ctr"/>
          <a:lstStyle>
            <a:lvl1pPr marL="0" indent="0" algn="ctr">
              <a:buNone/>
              <a:defRPr b="1" baseline="0"/>
            </a:lvl1pPr>
          </a:lstStyle>
          <a:p>
            <a:r>
              <a:rPr lang="en-US" dirty="0"/>
              <a:t>PLACE HEADSHOT HERE</a:t>
            </a:r>
          </a:p>
        </p:txBody>
      </p:sp>
      <p:sp>
        <p:nvSpPr>
          <p:cNvPr id="2" name="Title 1"/>
          <p:cNvSpPr>
            <a:spLocks noGrp="1"/>
          </p:cNvSpPr>
          <p:nvPr>
            <p:ph type="title" hasCustomPrompt="1"/>
          </p:nvPr>
        </p:nvSpPr>
        <p:spPr>
          <a:xfrm>
            <a:off x="3660210" y="466924"/>
            <a:ext cx="5042407" cy="1970901"/>
          </a:xfrm>
        </p:spPr>
        <p:txBody>
          <a:bodyPr>
            <a:normAutofit/>
          </a:bodyPr>
          <a:lstStyle>
            <a:lvl1pPr>
              <a:lnSpc>
                <a:spcPct val="80000"/>
              </a:lnSpc>
              <a:defRPr sz="5000"/>
            </a:lvl1pPr>
          </a:lstStyle>
          <a:p>
            <a:r>
              <a:rPr lang="en-US" dirty="0"/>
              <a:t>CLICK </a:t>
            </a:r>
            <a:br>
              <a:rPr lang="en-US" dirty="0"/>
            </a:br>
            <a:r>
              <a:rPr lang="en-US" dirty="0"/>
              <a:t>TO EDIT</a:t>
            </a:r>
          </a:p>
        </p:txBody>
      </p:sp>
      <p:sp>
        <p:nvSpPr>
          <p:cNvPr id="4" name="Text Placeholder 3"/>
          <p:cNvSpPr>
            <a:spLocks noGrp="1"/>
          </p:cNvSpPr>
          <p:nvPr>
            <p:ph type="body" sz="quarter" idx="14" hasCustomPrompt="1"/>
          </p:nvPr>
        </p:nvSpPr>
        <p:spPr>
          <a:xfrm>
            <a:off x="3660210" y="2437825"/>
            <a:ext cx="5050403" cy="686165"/>
          </a:xfrm>
        </p:spPr>
        <p:txBody>
          <a:bodyPr anchor="ctr">
            <a:noAutofit/>
          </a:bodyPr>
          <a:lstStyle>
            <a:lvl1pPr marL="0" indent="0">
              <a:buNone/>
              <a:defRPr sz="1500" b="1" cap="all">
                <a:solidFill>
                  <a:schemeClr val="accent2"/>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 </a:t>
            </a:r>
          </a:p>
        </p:txBody>
      </p:sp>
      <p:cxnSp>
        <p:nvCxnSpPr>
          <p:cNvPr id="13" name="Straight Connector 12"/>
          <p:cNvCxnSpPr/>
          <p:nvPr userDrawn="1"/>
        </p:nvCxnSpPr>
        <p:spPr>
          <a:xfrm>
            <a:off x="3667906" y="2437825"/>
            <a:ext cx="5042408" cy="0"/>
          </a:xfrm>
          <a:prstGeom prst="line">
            <a:avLst/>
          </a:prstGeom>
          <a:ln w="6350" cmpd="sng"/>
          <a:effectLst/>
        </p:spPr>
        <p:style>
          <a:lnRef idx="2">
            <a:schemeClr val="accent1"/>
          </a:lnRef>
          <a:fillRef idx="0">
            <a:schemeClr val="accent1"/>
          </a:fillRef>
          <a:effectRef idx="1">
            <a:schemeClr val="accent1"/>
          </a:effectRef>
          <a:fontRef idx="minor">
            <a:schemeClr val="tx1"/>
          </a:fontRef>
        </p:style>
      </p:cxnSp>
      <p:sp>
        <p:nvSpPr>
          <p:cNvPr id="14" name="Content Placeholder 2"/>
          <p:cNvSpPr>
            <a:spLocks noGrp="1"/>
          </p:cNvSpPr>
          <p:nvPr>
            <p:ph idx="1" hasCustomPrompt="1"/>
          </p:nvPr>
        </p:nvSpPr>
        <p:spPr>
          <a:xfrm>
            <a:off x="3660210" y="3131689"/>
            <a:ext cx="5042407" cy="3361981"/>
          </a:xfrm>
        </p:spPr>
        <p:txBody>
          <a:bodyPr lIns="91440" tIns="182880" rIns="91440" bIns="18288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4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t>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Tum </a:t>
            </a:r>
            <a:r>
              <a:rPr lang="en-US" dirty="0" err="1"/>
              <a:t>cate</a:t>
            </a:r>
            <a:r>
              <a:rPr lang="en-US" dirty="0"/>
              <a:t> </a:t>
            </a:r>
            <a:r>
              <a:rPr lang="en-US" dirty="0" err="1"/>
              <a:t>terficiissum</a:t>
            </a:r>
            <a:r>
              <a:rPr lang="en-US" dirty="0"/>
              <a:t> re, </a:t>
            </a:r>
            <a:r>
              <a:rPr lang="en-US" dirty="0" err="1"/>
              <a:t>mulvis</a:t>
            </a:r>
            <a:r>
              <a:rPr lang="en-US" dirty="0"/>
              <a:t> ex mere, se </a:t>
            </a:r>
            <a:r>
              <a:rPr lang="en-US" dirty="0" err="1"/>
              <a:t>prorte</a:t>
            </a:r>
            <a:r>
              <a:rPr lang="en-US" dirty="0"/>
              <a:t>, </a:t>
            </a:r>
            <a:r>
              <a:rPr lang="en-US" dirty="0" err="1"/>
              <a:t>Patilib</a:t>
            </a:r>
            <a:r>
              <a:rPr lang="en-US" dirty="0"/>
              <a:t> </a:t>
            </a:r>
            <a:r>
              <a:rPr lang="en-US" dirty="0" err="1"/>
              <a:t>ulicondit</a:t>
            </a:r>
            <a:r>
              <a:rPr lang="en-US" dirty="0"/>
              <a:t>, </a:t>
            </a:r>
            <a:r>
              <a:rPr lang="en-US" dirty="0" err="1"/>
              <a:t>misti</a:t>
            </a:r>
            <a:r>
              <a:rPr lang="en-US" dirty="0"/>
              <a:t>, </a:t>
            </a:r>
            <a:r>
              <a:rPr lang="en-US" dirty="0" err="1"/>
              <a:t>nostrudam</a:t>
            </a:r>
            <a:r>
              <a:rPr lang="en-US" dirty="0"/>
              <a:t> in </a:t>
            </a:r>
            <a:r>
              <a:rPr lang="en-US" dirty="0" err="1"/>
              <a:t>vili</a:t>
            </a:r>
            <a:r>
              <a:rPr lang="en-US" dirty="0"/>
              <a:t> </a:t>
            </a:r>
            <a:r>
              <a:rPr lang="en-US" dirty="0" err="1"/>
              <a:t>pris</a:t>
            </a:r>
            <a:r>
              <a:rPr lang="en-US" dirty="0"/>
              <a:t>; non </a:t>
            </a:r>
            <a:r>
              <a:rPr lang="en-US" dirty="0" err="1"/>
              <a:t>tre</a:t>
            </a:r>
            <a:r>
              <a:rPr lang="en-US" dirty="0"/>
              <a:t> cum </a:t>
            </a:r>
            <a:r>
              <a:rPr lang="en-US" dirty="0" err="1"/>
              <a:t>culum</a:t>
            </a:r>
            <a:r>
              <a:rPr lang="en-US" dirty="0"/>
              <a:t> ta, </a:t>
            </a:r>
            <a:r>
              <a:rPr lang="en-US" dirty="0" err="1"/>
              <a:t>simis</a:t>
            </a:r>
            <a:r>
              <a:rPr lang="en-US" dirty="0"/>
              <a:t> </a:t>
            </a:r>
            <a:r>
              <a:rPr lang="en-US" dirty="0" err="1"/>
              <a:t>cupio</a:t>
            </a:r>
            <a:r>
              <a:rPr lang="en-US" dirty="0"/>
              <a:t>, Ti. </a:t>
            </a:r>
            <a:r>
              <a:rPr lang="en-US" dirty="0" err="1"/>
              <a:t>Etrunum</a:t>
            </a:r>
            <a:r>
              <a:rPr lang="en-US" dirty="0"/>
              <a:t>. Races </a:t>
            </a:r>
            <a:r>
              <a:rPr lang="en-US" dirty="0" err="1"/>
              <a:t>dem</a:t>
            </a:r>
            <a:r>
              <a:rPr lang="en-US" dirty="0"/>
              <a:t>, sum </a:t>
            </a:r>
            <a:r>
              <a:rPr lang="en-US" dirty="0" err="1"/>
              <a:t>moverum</a:t>
            </a:r>
            <a:r>
              <a:rPr lang="en-US" dirty="0"/>
              <a:t> </a:t>
            </a:r>
            <a:r>
              <a:rPr lang="en-US" dirty="0" err="1"/>
              <a:t>ignoc</a:t>
            </a:r>
            <a:r>
              <a:rPr lang="en-US" dirty="0"/>
              <a:t>, </a:t>
            </a:r>
            <a:r>
              <a:rPr lang="en-US" dirty="0" err="1"/>
              <a:t>octam</a:t>
            </a:r>
            <a:r>
              <a:rPr lang="en-US" dirty="0"/>
              <a:t> </a:t>
            </a:r>
            <a:r>
              <a:rPr lang="en-US" dirty="0" err="1"/>
              <a:t>hicae</a:t>
            </a:r>
            <a:r>
              <a:rPr lang="en-US" dirty="0"/>
              <a:t> </a:t>
            </a:r>
            <a:r>
              <a:rPr lang="en-US" dirty="0" err="1"/>
              <a:t>cultorum</a:t>
            </a:r>
            <a:r>
              <a:rPr lang="en-US" dirty="0"/>
              <a:t>. 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a:t>
            </a:r>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lang="en-US" dirty="0"/>
          </a:p>
          <a:p>
            <a:pPr lvl="0"/>
            <a:r>
              <a:rPr lang="en-US" dirty="0"/>
              <a:t>JANE DOE</a:t>
            </a:r>
          </a:p>
          <a:p>
            <a:pPr lvl="0"/>
            <a:r>
              <a:rPr lang="en-US" dirty="0"/>
              <a:t>Head of Business Development</a:t>
            </a:r>
          </a:p>
          <a:p>
            <a:pPr lvl="0"/>
            <a:r>
              <a:rPr lang="en-US" dirty="0"/>
              <a:t>T XXX.XXX.XXXX</a:t>
            </a:r>
          </a:p>
          <a:p>
            <a:pPr lvl="0"/>
            <a:r>
              <a:rPr lang="en-US" dirty="0"/>
              <a:t>E </a:t>
            </a:r>
            <a:r>
              <a:rPr lang="en-US" dirty="0" err="1"/>
              <a:t>Name.Name</a:t>
            </a:r>
            <a:endParaRPr lang="en-US" dirty="0"/>
          </a:p>
          <a:p>
            <a:pPr lvl="0"/>
            <a:r>
              <a:rPr lang="en-US" dirty="0"/>
              <a:t>   @</a:t>
            </a:r>
            <a:r>
              <a:rPr lang="en-US" dirty="0" err="1"/>
              <a:t>huronconsultingroup.com</a:t>
            </a:r>
            <a:endParaRPr lang="en-US" dirty="0"/>
          </a:p>
          <a:p>
            <a:pPr lvl="0"/>
            <a:endParaRPr lang="en-US" dirty="0"/>
          </a:p>
          <a:p>
            <a:pPr lvl="0"/>
            <a:endParaRPr lang="en-US" dirty="0"/>
          </a:p>
        </p:txBody>
      </p:sp>
      <p:sp>
        <p:nvSpPr>
          <p:cNvPr id="8"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1"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9" name="Picture 8"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366052276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Long Bio Slide">
    <p:spTree>
      <p:nvGrpSpPr>
        <p:cNvPr id="1" name=""/>
        <p:cNvGrpSpPr/>
        <p:nvPr/>
      </p:nvGrpSpPr>
      <p:grpSpPr>
        <a:xfrm>
          <a:off x="0" y="0"/>
          <a:ext cx="0" cy="0"/>
          <a:chOff x="0" y="0"/>
          <a:chExt cx="0" cy="0"/>
        </a:xfrm>
      </p:grpSpPr>
      <p:sp>
        <p:nvSpPr>
          <p:cNvPr id="11" name="Picture Placeholder 4"/>
          <p:cNvSpPr>
            <a:spLocks noGrp="1"/>
          </p:cNvSpPr>
          <p:nvPr>
            <p:ph type="pic" sz="quarter" idx="15" hasCustomPrompt="1"/>
          </p:nvPr>
        </p:nvSpPr>
        <p:spPr>
          <a:xfrm>
            <a:off x="256657" y="420059"/>
            <a:ext cx="1931653" cy="3351899"/>
          </a:xfrm>
          <a:solidFill>
            <a:schemeClr val="accent1">
              <a:lumMod val="40000"/>
              <a:lumOff val="60000"/>
            </a:schemeClr>
          </a:solidFill>
        </p:spPr>
        <p:txBody>
          <a:bodyPr anchor="ctr">
            <a:normAutofit/>
          </a:bodyPr>
          <a:lstStyle>
            <a:lvl1pPr marL="0" indent="0" algn="ctr">
              <a:buNone/>
              <a:defRPr sz="1400" b="1" baseline="0"/>
            </a:lvl1pPr>
          </a:lstStyle>
          <a:p>
            <a:r>
              <a:rPr lang="en-US" dirty="0"/>
              <a:t>IMAGE PLACEHOLDER</a:t>
            </a:r>
          </a:p>
        </p:txBody>
      </p:sp>
      <p:sp>
        <p:nvSpPr>
          <p:cNvPr id="2" name="Title 1"/>
          <p:cNvSpPr>
            <a:spLocks noGrp="1"/>
          </p:cNvSpPr>
          <p:nvPr>
            <p:ph type="title" hasCustomPrompt="1"/>
          </p:nvPr>
        </p:nvSpPr>
        <p:spPr>
          <a:xfrm>
            <a:off x="256656" y="3968296"/>
            <a:ext cx="1931654" cy="1395321"/>
          </a:xfrm>
        </p:spPr>
        <p:txBody>
          <a:bodyPr>
            <a:normAutofit/>
          </a:bodyPr>
          <a:lstStyle>
            <a:lvl1pPr>
              <a:lnSpc>
                <a:spcPct val="80000"/>
              </a:lnSpc>
              <a:defRPr sz="2500"/>
            </a:lvl1pPr>
          </a:lstStyle>
          <a:p>
            <a:r>
              <a:rPr lang="en-US" dirty="0"/>
              <a:t>CLICK </a:t>
            </a:r>
            <a:br>
              <a:rPr lang="en-US" dirty="0"/>
            </a:br>
            <a:r>
              <a:rPr lang="en-US" dirty="0"/>
              <a:t>TO EDIT</a:t>
            </a:r>
          </a:p>
        </p:txBody>
      </p:sp>
      <p:sp>
        <p:nvSpPr>
          <p:cNvPr id="4" name="Text Placeholder 3"/>
          <p:cNvSpPr>
            <a:spLocks noGrp="1"/>
          </p:cNvSpPr>
          <p:nvPr>
            <p:ph type="body" sz="quarter" idx="14" hasCustomPrompt="1"/>
          </p:nvPr>
        </p:nvSpPr>
        <p:spPr>
          <a:xfrm>
            <a:off x="255956" y="5363617"/>
            <a:ext cx="1931942" cy="770540"/>
          </a:xfrm>
        </p:spPr>
        <p:txBody>
          <a:bodyPr anchor="ctr">
            <a:noAutofit/>
          </a:bodyPr>
          <a:lstStyle>
            <a:lvl1pPr marL="0" indent="0">
              <a:lnSpc>
                <a:spcPct val="80000"/>
              </a:lnSpc>
              <a:buNone/>
              <a:defRPr sz="1400" b="1" cap="all">
                <a:solidFill>
                  <a:schemeClr val="accent2"/>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 </a:t>
            </a:r>
          </a:p>
        </p:txBody>
      </p:sp>
      <p:cxnSp>
        <p:nvCxnSpPr>
          <p:cNvPr id="13" name="Straight Connector 12"/>
          <p:cNvCxnSpPr/>
          <p:nvPr userDrawn="1"/>
        </p:nvCxnSpPr>
        <p:spPr>
          <a:xfrm>
            <a:off x="256655" y="5363618"/>
            <a:ext cx="1931654" cy="0"/>
          </a:xfrm>
          <a:prstGeom prst="line">
            <a:avLst/>
          </a:prstGeom>
          <a:ln w="6350" cmpd="sng"/>
          <a:effectLst/>
        </p:spPr>
        <p:style>
          <a:lnRef idx="2">
            <a:schemeClr val="accent1"/>
          </a:lnRef>
          <a:fillRef idx="0">
            <a:schemeClr val="accent1"/>
          </a:fillRef>
          <a:effectRef idx="1">
            <a:schemeClr val="accent1"/>
          </a:effectRef>
          <a:fontRef idx="minor">
            <a:schemeClr val="tx1"/>
          </a:fontRef>
        </p:style>
      </p:cxnSp>
      <p:sp>
        <p:nvSpPr>
          <p:cNvPr id="14" name="Content Placeholder 2"/>
          <p:cNvSpPr>
            <a:spLocks noGrp="1"/>
          </p:cNvSpPr>
          <p:nvPr>
            <p:ph idx="1" hasCustomPrompt="1"/>
          </p:nvPr>
        </p:nvSpPr>
        <p:spPr>
          <a:xfrm>
            <a:off x="2317917" y="420062"/>
            <a:ext cx="6584892" cy="5714095"/>
          </a:xfrm>
        </p:spPr>
        <p:txBody>
          <a:bodyPr lIns="91440" tIns="182880" rIns="91440" bIns="182880" anchor="t" anchorCtr="0">
            <a:noAutofit/>
          </a:bodyPr>
          <a:lstStyle>
            <a:lvl1pPr marL="285750" marR="0" indent="-285750" algn="l" defTabSz="457200" rtl="0" eaLnBrk="1" fontAlgn="auto" latinLnBrk="0" hangingPunct="1">
              <a:lnSpc>
                <a:spcPct val="100000"/>
              </a:lnSpc>
              <a:spcBef>
                <a:spcPts val="0"/>
              </a:spcBef>
              <a:spcAft>
                <a:spcPts val="0"/>
              </a:spcAft>
              <a:buClr>
                <a:schemeClr val="accent1"/>
              </a:buClr>
              <a:buSzTx/>
              <a:buFont typeface="Lucida Grande"/>
              <a:buChar char="+"/>
              <a:tabLst/>
              <a:defRPr lang="en-US" sz="1400" b="0" i="0" u="none" strike="noStrike" baseline="0" smtClean="0"/>
            </a:lvl1pPr>
            <a:lvl2pPr marL="565150" indent="-285750">
              <a:buFont typeface="Lucida Grande"/>
              <a:buChar char="-"/>
              <a:defRPr sz="1400" baseline="0"/>
            </a:lvl2pPr>
            <a:lvl3pPr marL="863600" indent="-285750">
              <a:buFont typeface="Arial"/>
              <a:buChar char="•"/>
              <a:defRPr sz="1400" baseline="0"/>
            </a:lvl3pPr>
            <a:lvl4pPr marL="1195388" indent="-285750">
              <a:buFont typeface="Lucida Grande"/>
              <a:buChar char="-"/>
              <a:defRPr sz="1400"/>
            </a:lvl4pPr>
            <a:lvl5pPr marL="1828800" indent="0">
              <a:buNone/>
              <a:defRPr/>
            </a:lvl5pPr>
          </a:lstStyle>
          <a:p>
            <a:pPr lvl="0"/>
            <a:r>
              <a:rPr lang="en-US" dirty="0"/>
              <a:t>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Tum </a:t>
            </a:r>
            <a:r>
              <a:rPr lang="en-US" dirty="0" err="1"/>
              <a:t>cate</a:t>
            </a:r>
            <a:r>
              <a:rPr lang="en-US" dirty="0"/>
              <a:t> </a:t>
            </a:r>
            <a:r>
              <a:rPr lang="en-US" dirty="0" err="1"/>
              <a:t>terficiissum</a:t>
            </a:r>
            <a:r>
              <a:rPr lang="en-US" dirty="0"/>
              <a:t> re, </a:t>
            </a:r>
            <a:r>
              <a:rPr lang="en-US" dirty="0" err="1"/>
              <a:t>mulvis</a:t>
            </a:r>
            <a:r>
              <a:rPr lang="en-US" dirty="0"/>
              <a:t> ex mere, se </a:t>
            </a:r>
            <a:r>
              <a:rPr lang="en-US" dirty="0" err="1"/>
              <a:t>prorte</a:t>
            </a:r>
            <a:r>
              <a:rPr lang="en-US" dirty="0"/>
              <a:t>, </a:t>
            </a:r>
            <a:r>
              <a:rPr lang="en-US" dirty="0" err="1"/>
              <a:t>Patilib</a:t>
            </a:r>
            <a:r>
              <a:rPr lang="en-US" dirty="0"/>
              <a:t> </a:t>
            </a:r>
            <a:r>
              <a:rPr lang="en-US" dirty="0" err="1"/>
              <a:t>ulicondit</a:t>
            </a:r>
            <a:r>
              <a:rPr lang="en-US" dirty="0"/>
              <a:t>, </a:t>
            </a:r>
            <a:r>
              <a:rPr lang="en-US" dirty="0" err="1"/>
              <a:t>misti</a:t>
            </a:r>
            <a:r>
              <a:rPr lang="en-US" dirty="0"/>
              <a:t>, </a:t>
            </a:r>
            <a:r>
              <a:rPr lang="en-US" dirty="0" err="1"/>
              <a:t>nostrudam</a:t>
            </a:r>
            <a:r>
              <a:rPr lang="en-US" dirty="0"/>
              <a:t> in </a:t>
            </a:r>
            <a:r>
              <a:rPr lang="en-US" dirty="0" err="1"/>
              <a:t>vili</a:t>
            </a:r>
            <a:r>
              <a:rPr lang="en-US" dirty="0"/>
              <a:t> </a:t>
            </a:r>
            <a:r>
              <a:rPr lang="en-US" dirty="0" err="1"/>
              <a:t>pris</a:t>
            </a:r>
            <a:r>
              <a:rPr lang="en-US" dirty="0"/>
              <a:t>; non </a:t>
            </a:r>
            <a:r>
              <a:rPr lang="en-US" dirty="0" err="1"/>
              <a:t>tre</a:t>
            </a:r>
            <a:r>
              <a:rPr lang="en-US" dirty="0"/>
              <a:t> cum </a:t>
            </a:r>
            <a:r>
              <a:rPr lang="en-US" dirty="0" err="1"/>
              <a:t>culum</a:t>
            </a:r>
            <a:r>
              <a:rPr lang="en-US" dirty="0"/>
              <a:t> ta, </a:t>
            </a:r>
            <a:r>
              <a:rPr lang="en-US" dirty="0" err="1"/>
              <a:t>simis</a:t>
            </a:r>
            <a:r>
              <a:rPr lang="en-US" dirty="0"/>
              <a:t> </a:t>
            </a:r>
            <a:r>
              <a:rPr lang="en-US" dirty="0" err="1"/>
              <a:t>cupio</a:t>
            </a:r>
            <a:r>
              <a:rPr lang="en-US" dirty="0"/>
              <a:t>, Ti. </a:t>
            </a:r>
            <a:r>
              <a:rPr lang="en-US" dirty="0" err="1"/>
              <a:t>Etrunum</a:t>
            </a:r>
            <a:r>
              <a:rPr lang="en-US" dirty="0"/>
              <a:t>. Races </a:t>
            </a:r>
            <a:r>
              <a:rPr lang="en-US" dirty="0" err="1"/>
              <a:t>dem</a:t>
            </a:r>
            <a:r>
              <a:rPr lang="en-US" dirty="0"/>
              <a:t>, sum</a:t>
            </a:r>
            <a:br>
              <a:rPr lang="en-US" dirty="0"/>
            </a:br>
            <a:endParaRPr lang="en-US" dirty="0"/>
          </a:p>
          <a:p>
            <a:pPr marL="285750" marR="0" lvl="0" indent="-285750" algn="l" defTabSz="457200" rtl="0" eaLnBrk="1" fontAlgn="auto" latinLnBrk="0" hangingPunct="1">
              <a:lnSpc>
                <a:spcPct val="100000"/>
              </a:lnSpc>
              <a:spcBef>
                <a:spcPts val="0"/>
              </a:spcBef>
              <a:spcAft>
                <a:spcPts val="0"/>
              </a:spcAft>
              <a:buClr>
                <a:schemeClr val="accent1"/>
              </a:buClr>
              <a:buSzTx/>
              <a:buFont typeface="Lucida Grande"/>
              <a:buChar char="+"/>
              <a:tabLst/>
              <a:defRPr/>
            </a:pPr>
            <a:r>
              <a:rPr lang="en-US" dirty="0"/>
              <a:t>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Tum </a:t>
            </a:r>
            <a:r>
              <a:rPr lang="en-US" dirty="0" err="1"/>
              <a:t>cate</a:t>
            </a:r>
            <a:r>
              <a:rPr lang="en-US" dirty="0"/>
              <a:t> </a:t>
            </a:r>
            <a:r>
              <a:rPr lang="en-US" dirty="0" err="1"/>
              <a:t>terficiissum</a:t>
            </a:r>
            <a:r>
              <a:rPr lang="en-US" dirty="0"/>
              <a:t> re, </a:t>
            </a:r>
            <a:r>
              <a:rPr lang="en-US" dirty="0" err="1"/>
              <a:t>mulvis</a:t>
            </a:r>
            <a:r>
              <a:rPr lang="en-US" dirty="0"/>
              <a:t> ex mere, se </a:t>
            </a:r>
            <a:r>
              <a:rPr lang="en-US" dirty="0" err="1"/>
              <a:t>prorte</a:t>
            </a:r>
            <a:r>
              <a:rPr lang="en-US" dirty="0"/>
              <a:t>, </a:t>
            </a:r>
            <a:r>
              <a:rPr lang="en-US" dirty="0" err="1"/>
              <a:t>Patilib</a:t>
            </a:r>
            <a:r>
              <a:rPr lang="en-US" dirty="0"/>
              <a:t> </a:t>
            </a:r>
            <a:r>
              <a:rPr lang="en-US" dirty="0" err="1"/>
              <a:t>ulicondit</a:t>
            </a:r>
            <a:r>
              <a:rPr lang="en-US" dirty="0"/>
              <a:t>, </a:t>
            </a:r>
            <a:r>
              <a:rPr lang="en-US" dirty="0" err="1"/>
              <a:t>misti</a:t>
            </a:r>
            <a:r>
              <a:rPr lang="en-US" dirty="0"/>
              <a:t>, </a:t>
            </a:r>
            <a:r>
              <a:rPr lang="en-US" dirty="0" err="1"/>
              <a:t>nostrudam</a:t>
            </a:r>
            <a:r>
              <a:rPr lang="en-US" dirty="0"/>
              <a:t> in </a:t>
            </a:r>
            <a:r>
              <a:rPr lang="en-US" dirty="0" err="1"/>
              <a:t>vili</a:t>
            </a:r>
            <a:r>
              <a:rPr lang="en-US" dirty="0"/>
              <a:t> </a:t>
            </a:r>
            <a:r>
              <a:rPr lang="en-US" dirty="0" err="1"/>
              <a:t>pris</a:t>
            </a:r>
            <a:r>
              <a:rPr lang="en-US" dirty="0"/>
              <a:t>; non </a:t>
            </a:r>
            <a:r>
              <a:rPr lang="en-US" dirty="0" err="1"/>
              <a:t>tre</a:t>
            </a:r>
            <a:r>
              <a:rPr lang="en-US" dirty="0"/>
              <a:t> cum </a:t>
            </a:r>
            <a:r>
              <a:rPr lang="en-US" dirty="0" err="1"/>
              <a:t>culum</a:t>
            </a:r>
            <a:r>
              <a:rPr lang="en-US" dirty="0"/>
              <a:t> ta, </a:t>
            </a:r>
            <a:r>
              <a:rPr lang="en-US" dirty="0" err="1"/>
              <a:t>simis</a:t>
            </a:r>
            <a:r>
              <a:rPr lang="en-US" dirty="0"/>
              <a:t> </a:t>
            </a:r>
            <a:r>
              <a:rPr lang="en-US" dirty="0" err="1"/>
              <a:t>cupio</a:t>
            </a:r>
            <a:r>
              <a:rPr lang="en-US" dirty="0"/>
              <a:t>, Ti. </a:t>
            </a:r>
            <a:r>
              <a:rPr lang="en-US" dirty="0" err="1"/>
              <a:t>Etrunum</a:t>
            </a:r>
            <a:r>
              <a:rPr lang="en-US" dirty="0"/>
              <a:t>. Races </a:t>
            </a:r>
            <a:r>
              <a:rPr lang="en-US" dirty="0" err="1"/>
              <a:t>dem</a:t>
            </a:r>
            <a:r>
              <a:rPr lang="en-US" dirty="0"/>
              <a:t>, sum</a:t>
            </a:r>
            <a:br>
              <a:rPr lang="en-US" dirty="0"/>
            </a:br>
            <a:endParaRPr lang="en-US" dirty="0"/>
          </a:p>
          <a:p>
            <a:pPr marL="285750" marR="0" lvl="0" indent="-285750" algn="l" defTabSz="457200" rtl="0" eaLnBrk="1" fontAlgn="auto" latinLnBrk="0" hangingPunct="1">
              <a:lnSpc>
                <a:spcPct val="100000"/>
              </a:lnSpc>
              <a:spcBef>
                <a:spcPts val="0"/>
              </a:spcBef>
              <a:spcAft>
                <a:spcPts val="0"/>
              </a:spcAft>
              <a:buClr>
                <a:schemeClr val="accent1"/>
              </a:buClr>
              <a:buSzTx/>
              <a:buFont typeface="Lucida Grande"/>
              <a:buChar char="+"/>
              <a:tabLst/>
              <a:defRPr/>
            </a:pPr>
            <a:r>
              <a:rPr lang="en-US" dirty="0"/>
              <a:t>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Tum </a:t>
            </a:r>
            <a:r>
              <a:rPr lang="en-US" dirty="0" err="1"/>
              <a:t>cate</a:t>
            </a:r>
            <a:r>
              <a:rPr lang="en-US" dirty="0"/>
              <a:t> </a:t>
            </a:r>
            <a:r>
              <a:rPr lang="en-US" dirty="0" err="1"/>
              <a:t>terficiissum</a:t>
            </a:r>
            <a:r>
              <a:rPr lang="en-US" dirty="0"/>
              <a:t> re, </a:t>
            </a:r>
            <a:r>
              <a:rPr lang="en-US" dirty="0" err="1"/>
              <a:t>mulvis</a:t>
            </a:r>
            <a:r>
              <a:rPr lang="en-US" dirty="0"/>
              <a:t> ex mere, se </a:t>
            </a:r>
            <a:r>
              <a:rPr lang="en-US" dirty="0" err="1"/>
              <a:t>prorte</a:t>
            </a:r>
            <a:r>
              <a:rPr lang="en-US" dirty="0"/>
              <a:t>, </a:t>
            </a:r>
            <a:r>
              <a:rPr lang="en-US" dirty="0" err="1"/>
              <a:t>Patilib</a:t>
            </a:r>
            <a:r>
              <a:rPr lang="en-US" dirty="0"/>
              <a:t> </a:t>
            </a:r>
            <a:r>
              <a:rPr lang="en-US" dirty="0" err="1"/>
              <a:t>ulicondit</a:t>
            </a:r>
            <a:r>
              <a:rPr lang="en-US" dirty="0"/>
              <a:t>, </a:t>
            </a:r>
            <a:r>
              <a:rPr lang="en-US" dirty="0" err="1"/>
              <a:t>misti</a:t>
            </a:r>
            <a:r>
              <a:rPr lang="en-US" dirty="0"/>
              <a:t>, </a:t>
            </a:r>
            <a:r>
              <a:rPr lang="en-US" dirty="0" err="1"/>
              <a:t>nostrudam</a:t>
            </a:r>
            <a:r>
              <a:rPr lang="en-US" dirty="0"/>
              <a:t> in </a:t>
            </a:r>
            <a:r>
              <a:rPr lang="en-US" dirty="0" err="1"/>
              <a:t>vili</a:t>
            </a:r>
            <a:r>
              <a:rPr lang="en-US" dirty="0"/>
              <a:t> </a:t>
            </a:r>
            <a:r>
              <a:rPr lang="en-US" dirty="0" err="1"/>
              <a:t>pris</a:t>
            </a:r>
            <a:r>
              <a:rPr lang="en-US" dirty="0"/>
              <a:t>; non </a:t>
            </a:r>
            <a:r>
              <a:rPr lang="en-US" dirty="0" err="1"/>
              <a:t>tre</a:t>
            </a:r>
            <a:r>
              <a:rPr lang="en-US" dirty="0"/>
              <a:t> cum </a:t>
            </a:r>
            <a:r>
              <a:rPr lang="en-US" dirty="0" err="1"/>
              <a:t>culum</a:t>
            </a:r>
            <a:r>
              <a:rPr lang="en-US" dirty="0"/>
              <a:t> ta, </a:t>
            </a:r>
            <a:r>
              <a:rPr lang="en-US" dirty="0" err="1"/>
              <a:t>simis</a:t>
            </a:r>
            <a:r>
              <a:rPr lang="en-US" dirty="0"/>
              <a:t> </a:t>
            </a:r>
            <a:r>
              <a:rPr lang="en-US" dirty="0" err="1"/>
              <a:t>cupio</a:t>
            </a:r>
            <a:r>
              <a:rPr lang="en-US" dirty="0"/>
              <a:t>, Ti. </a:t>
            </a:r>
            <a:r>
              <a:rPr lang="en-US" dirty="0" err="1"/>
              <a:t>Etrunum</a:t>
            </a:r>
            <a:r>
              <a:rPr lang="en-US" dirty="0"/>
              <a:t>. Races </a:t>
            </a:r>
            <a:r>
              <a:rPr lang="en-US" dirty="0" err="1"/>
              <a:t>dem</a:t>
            </a:r>
            <a:r>
              <a:rPr lang="en-US" dirty="0"/>
              <a:t>, sum</a:t>
            </a:r>
          </a:p>
          <a:p>
            <a:pPr lvl="0"/>
            <a:endParaRPr lang="en-US" dirty="0"/>
          </a:p>
          <a:p>
            <a:pPr lvl="0"/>
            <a:endParaRPr lang="en-US" dirty="0"/>
          </a:p>
          <a:p>
            <a:pPr lvl="0"/>
            <a:r>
              <a:rPr lang="en-US" dirty="0"/>
              <a:t>Bullet 1</a:t>
            </a:r>
          </a:p>
          <a:p>
            <a:pPr lvl="1"/>
            <a:r>
              <a:rPr lang="en-US" dirty="0"/>
              <a:t>Bullet 2</a:t>
            </a:r>
          </a:p>
          <a:p>
            <a:pPr lvl="2"/>
            <a:r>
              <a:rPr lang="en-US" dirty="0"/>
              <a:t>Bullet 3</a:t>
            </a:r>
          </a:p>
          <a:p>
            <a:pPr lvl="3"/>
            <a:r>
              <a:rPr lang="en-US" dirty="0"/>
              <a:t>Bullet 4</a:t>
            </a:r>
          </a:p>
        </p:txBody>
      </p:sp>
      <p:sp>
        <p:nvSpPr>
          <p:cNvPr id="10"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2"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9" name="Picture 8"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414074914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7_Divider Slide">
    <p:spTree>
      <p:nvGrpSpPr>
        <p:cNvPr id="1" name=""/>
        <p:cNvGrpSpPr/>
        <p:nvPr/>
      </p:nvGrpSpPr>
      <p:grpSpPr>
        <a:xfrm>
          <a:off x="0" y="0"/>
          <a:ext cx="0" cy="0"/>
          <a:chOff x="0" y="0"/>
          <a:chExt cx="0" cy="0"/>
        </a:xfrm>
      </p:grpSpPr>
      <p:sp>
        <p:nvSpPr>
          <p:cNvPr id="11" name="Rectangle 10"/>
          <p:cNvSpPr/>
          <p:nvPr userDrawn="1"/>
        </p:nvSpPr>
        <p:spPr>
          <a:xfrm>
            <a:off x="0" y="1572402"/>
            <a:ext cx="9144000" cy="3537836"/>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itle 1"/>
          <p:cNvSpPr>
            <a:spLocks noGrp="1"/>
          </p:cNvSpPr>
          <p:nvPr>
            <p:ph type="ctrTitle" hasCustomPrompt="1"/>
          </p:nvPr>
        </p:nvSpPr>
        <p:spPr>
          <a:xfrm>
            <a:off x="0" y="2883462"/>
            <a:ext cx="9144000" cy="2226775"/>
          </a:xfrm>
        </p:spPr>
        <p:txBody>
          <a:bodyPr lIns="457200" tIns="274320" rIns="457200" bIns="274320">
            <a:normAutofit/>
          </a:bodyPr>
          <a:lstStyle>
            <a:lvl1pPr>
              <a:lnSpc>
                <a:spcPts val="5500"/>
              </a:lnSpc>
              <a:spcAft>
                <a:spcPts val="1200"/>
              </a:spcAft>
              <a:defRPr sz="5500"/>
            </a:lvl1pPr>
          </a:lstStyle>
          <a:p>
            <a:r>
              <a:rPr lang="en-US" dirty="0"/>
              <a:t>CLICK TO EDIT MASTER TITLE STYLE</a:t>
            </a:r>
          </a:p>
        </p:txBody>
      </p:sp>
      <p:sp>
        <p:nvSpPr>
          <p:cNvPr id="8" name="Rectangle 7"/>
          <p:cNvSpPr/>
          <p:nvPr userDrawn="1"/>
        </p:nvSpPr>
        <p:spPr>
          <a:xfrm>
            <a:off x="488463" y="2793038"/>
            <a:ext cx="1000837" cy="9042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9" name="Text Placeholder 6"/>
          <p:cNvSpPr>
            <a:spLocks noGrp="1"/>
          </p:cNvSpPr>
          <p:nvPr>
            <p:ph type="body" sz="quarter" idx="11" hasCustomPrompt="1"/>
          </p:nvPr>
        </p:nvSpPr>
        <p:spPr>
          <a:xfrm>
            <a:off x="488950" y="1874730"/>
            <a:ext cx="1000125" cy="918919"/>
          </a:xfrm>
        </p:spPr>
        <p:txBody>
          <a:bodyPr>
            <a:noAutofit/>
          </a:bodyPr>
          <a:lstStyle>
            <a:lvl1pPr marL="0" indent="0" algn="ctr">
              <a:buNone/>
              <a:defRPr sz="5500" b="1">
                <a:solidFill>
                  <a:srgbClr val="69C5F4"/>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1</a:t>
            </a:r>
          </a:p>
        </p:txBody>
      </p:sp>
      <p:pic>
        <p:nvPicPr>
          <p:cNvPr id="7" name="Picture 6"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2392254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ullets Title + Content 1">
    <p:spTree>
      <p:nvGrpSpPr>
        <p:cNvPr id="1" name=""/>
        <p:cNvGrpSpPr/>
        <p:nvPr/>
      </p:nvGrpSpPr>
      <p:grpSpPr>
        <a:xfrm>
          <a:off x="0" y="0"/>
          <a:ext cx="0" cy="0"/>
          <a:chOff x="0" y="0"/>
          <a:chExt cx="0" cy="0"/>
        </a:xfrm>
      </p:grpSpPr>
      <p:sp>
        <p:nvSpPr>
          <p:cNvPr id="21" name="Text Placeholder 3"/>
          <p:cNvSpPr>
            <a:spLocks noGrp="1"/>
          </p:cNvSpPr>
          <p:nvPr>
            <p:ph type="body" sz="quarter" idx="14" hasCustomPrompt="1"/>
          </p:nvPr>
        </p:nvSpPr>
        <p:spPr>
          <a:xfrm>
            <a:off x="2275439"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
        <p:nvSpPr>
          <p:cNvPr id="8" name="Title 1"/>
          <p:cNvSpPr>
            <a:spLocks noGrp="1"/>
          </p:cNvSpPr>
          <p:nvPr>
            <p:ph type="title" hasCustomPrompt="1"/>
          </p:nvPr>
        </p:nvSpPr>
        <p:spPr>
          <a:xfrm>
            <a:off x="256655" y="466924"/>
            <a:ext cx="5222235"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9"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11" name="Picture Placeholder 4"/>
          <p:cNvSpPr>
            <a:spLocks noGrp="1"/>
          </p:cNvSpPr>
          <p:nvPr>
            <p:ph type="pic" sz="quarter" idx="15" hasCustomPrompt="1"/>
          </p:nvPr>
        </p:nvSpPr>
        <p:spPr>
          <a:xfrm>
            <a:off x="5851526" y="0"/>
            <a:ext cx="3292475" cy="6858000"/>
          </a:xfrm>
          <a:solidFill>
            <a:schemeClr val="accent1">
              <a:lumMod val="40000"/>
              <a:lumOff val="60000"/>
            </a:schemeClr>
          </a:solidFill>
        </p:spPr>
        <p:txBody>
          <a:bodyPr anchor="ctr"/>
          <a:lstStyle>
            <a:lvl1pPr marL="0" indent="0" algn="ctr">
              <a:buNone/>
              <a:defRPr b="1" baseline="0"/>
            </a:lvl1pPr>
          </a:lstStyle>
          <a:p>
            <a:r>
              <a:rPr lang="en-US" dirty="0"/>
              <a:t>IMAGE PLACEHOLDER</a:t>
            </a:r>
          </a:p>
        </p:txBody>
      </p:sp>
      <p:pic>
        <p:nvPicPr>
          <p:cNvPr id="10" name="Picture 9"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3" name="Text Placeholder 2"/>
          <p:cNvSpPr>
            <a:spLocks noGrp="1"/>
          </p:cNvSpPr>
          <p:nvPr>
            <p:ph type="body" sz="quarter" idx="16"/>
          </p:nvPr>
        </p:nvSpPr>
        <p:spPr>
          <a:xfrm>
            <a:off x="257175" y="2655890"/>
            <a:ext cx="5221288" cy="3690937"/>
          </a:xfrm>
        </p:spPr>
        <p:txBody>
          <a:bodyPr/>
          <a:lstStyle>
            <a:lvl1pPr>
              <a:defRPr sz="1400"/>
            </a:lvl1pPr>
            <a:lvl2pPr>
              <a:defRPr sz="1400"/>
            </a:lvl2pPr>
            <a:lvl3pPr>
              <a:defRPr sz="1400"/>
            </a:lvl3pPr>
            <a:lvl4pPr>
              <a:defRPr sz="1400"/>
            </a:lvl4pPr>
            <a:lvl5pPr marL="1255713" indent="-231775">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7411794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5_Divider Slide">
    <p:spTree>
      <p:nvGrpSpPr>
        <p:cNvPr id="1" name=""/>
        <p:cNvGrpSpPr/>
        <p:nvPr/>
      </p:nvGrpSpPr>
      <p:grpSpPr>
        <a:xfrm>
          <a:off x="0" y="0"/>
          <a:ext cx="0" cy="0"/>
          <a:chOff x="0" y="0"/>
          <a:chExt cx="0" cy="0"/>
        </a:xfrm>
      </p:grpSpPr>
      <p:sp>
        <p:nvSpPr>
          <p:cNvPr id="11" name="Rectangle 10"/>
          <p:cNvSpPr/>
          <p:nvPr userDrawn="1"/>
        </p:nvSpPr>
        <p:spPr>
          <a:xfrm>
            <a:off x="0" y="1572402"/>
            <a:ext cx="9144000" cy="3537836"/>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itle 1"/>
          <p:cNvSpPr>
            <a:spLocks noGrp="1"/>
          </p:cNvSpPr>
          <p:nvPr>
            <p:ph type="ctrTitle" hasCustomPrompt="1"/>
          </p:nvPr>
        </p:nvSpPr>
        <p:spPr>
          <a:xfrm>
            <a:off x="0" y="2883462"/>
            <a:ext cx="9144000" cy="2226775"/>
          </a:xfrm>
        </p:spPr>
        <p:txBody>
          <a:bodyPr lIns="457200" tIns="274320" rIns="457200" bIns="274320">
            <a:normAutofit/>
          </a:bodyPr>
          <a:lstStyle>
            <a:lvl1pPr>
              <a:lnSpc>
                <a:spcPts val="5500"/>
              </a:lnSpc>
              <a:spcAft>
                <a:spcPts val="1200"/>
              </a:spcAft>
              <a:defRPr sz="5500"/>
            </a:lvl1pPr>
          </a:lstStyle>
          <a:p>
            <a:r>
              <a:rPr lang="en-US" dirty="0"/>
              <a:t>CLICK TO EDIT MASTER TITLE STYLE</a:t>
            </a:r>
          </a:p>
        </p:txBody>
      </p:sp>
      <p:sp>
        <p:nvSpPr>
          <p:cNvPr id="8" name="Rectangle 7"/>
          <p:cNvSpPr/>
          <p:nvPr userDrawn="1"/>
        </p:nvSpPr>
        <p:spPr>
          <a:xfrm>
            <a:off x="488463" y="2793038"/>
            <a:ext cx="1000837" cy="9042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9" name="Text Placeholder 6"/>
          <p:cNvSpPr>
            <a:spLocks noGrp="1"/>
          </p:cNvSpPr>
          <p:nvPr>
            <p:ph type="body" sz="quarter" idx="11" hasCustomPrompt="1"/>
          </p:nvPr>
        </p:nvSpPr>
        <p:spPr>
          <a:xfrm>
            <a:off x="488950" y="1874730"/>
            <a:ext cx="1000125" cy="918919"/>
          </a:xfrm>
        </p:spPr>
        <p:txBody>
          <a:bodyPr>
            <a:noAutofit/>
          </a:bodyPr>
          <a:lstStyle>
            <a:lvl1pPr marL="0" indent="0" algn="ctr">
              <a:buNone/>
              <a:defRPr sz="5500" b="1">
                <a:solidFill>
                  <a:srgbClr val="69C5F4"/>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1</a:t>
            </a:r>
          </a:p>
        </p:txBody>
      </p:sp>
      <p:pic>
        <p:nvPicPr>
          <p:cNvPr id="7" name="Picture 6"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39031883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9_Divider Slide">
    <p:spTree>
      <p:nvGrpSpPr>
        <p:cNvPr id="1" name=""/>
        <p:cNvGrpSpPr/>
        <p:nvPr/>
      </p:nvGrpSpPr>
      <p:grpSpPr>
        <a:xfrm>
          <a:off x="0" y="0"/>
          <a:ext cx="0" cy="0"/>
          <a:chOff x="0" y="0"/>
          <a:chExt cx="0" cy="0"/>
        </a:xfrm>
      </p:grpSpPr>
      <p:sp>
        <p:nvSpPr>
          <p:cNvPr id="11" name="Rectangle 10"/>
          <p:cNvSpPr/>
          <p:nvPr userDrawn="1"/>
        </p:nvSpPr>
        <p:spPr>
          <a:xfrm>
            <a:off x="0" y="1572402"/>
            <a:ext cx="9144000" cy="3537836"/>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itle 1"/>
          <p:cNvSpPr>
            <a:spLocks noGrp="1"/>
          </p:cNvSpPr>
          <p:nvPr>
            <p:ph type="ctrTitle" hasCustomPrompt="1"/>
          </p:nvPr>
        </p:nvSpPr>
        <p:spPr>
          <a:xfrm>
            <a:off x="0" y="2883462"/>
            <a:ext cx="9144000" cy="2226775"/>
          </a:xfrm>
        </p:spPr>
        <p:txBody>
          <a:bodyPr lIns="457200" tIns="274320" rIns="457200" bIns="274320">
            <a:normAutofit/>
          </a:bodyPr>
          <a:lstStyle>
            <a:lvl1pPr>
              <a:lnSpc>
                <a:spcPts val="5500"/>
              </a:lnSpc>
              <a:spcAft>
                <a:spcPts val="1200"/>
              </a:spcAft>
              <a:defRPr sz="5500"/>
            </a:lvl1pPr>
          </a:lstStyle>
          <a:p>
            <a:r>
              <a:rPr lang="en-US" dirty="0"/>
              <a:t>CLICK TO EDIT MASTER TITLE STYLE</a:t>
            </a:r>
          </a:p>
        </p:txBody>
      </p:sp>
      <p:sp>
        <p:nvSpPr>
          <p:cNvPr id="8" name="Rectangle 7"/>
          <p:cNvSpPr/>
          <p:nvPr userDrawn="1"/>
        </p:nvSpPr>
        <p:spPr>
          <a:xfrm>
            <a:off x="488463" y="2793038"/>
            <a:ext cx="1000837" cy="9042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9" name="Text Placeholder 6"/>
          <p:cNvSpPr>
            <a:spLocks noGrp="1"/>
          </p:cNvSpPr>
          <p:nvPr>
            <p:ph type="body" sz="quarter" idx="11" hasCustomPrompt="1"/>
          </p:nvPr>
        </p:nvSpPr>
        <p:spPr>
          <a:xfrm>
            <a:off x="488950" y="1874730"/>
            <a:ext cx="1000125" cy="918919"/>
          </a:xfrm>
        </p:spPr>
        <p:txBody>
          <a:bodyPr>
            <a:noAutofit/>
          </a:bodyPr>
          <a:lstStyle>
            <a:lvl1pPr marL="0" indent="0" algn="ctr">
              <a:buNone/>
              <a:defRPr sz="5500" b="1">
                <a:solidFill>
                  <a:srgbClr val="69C5F4"/>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1</a:t>
            </a:r>
          </a:p>
        </p:txBody>
      </p:sp>
      <p:pic>
        <p:nvPicPr>
          <p:cNvPr id="10" name="Picture 9"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50470081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1_Table + Image">
    <p:spTree>
      <p:nvGrpSpPr>
        <p:cNvPr id="1" name=""/>
        <p:cNvGrpSpPr/>
        <p:nvPr/>
      </p:nvGrpSpPr>
      <p:grpSpPr>
        <a:xfrm>
          <a:off x="0" y="0"/>
          <a:ext cx="0" cy="0"/>
          <a:chOff x="0" y="0"/>
          <a:chExt cx="0" cy="0"/>
        </a:xfrm>
      </p:grpSpPr>
      <p:sp>
        <p:nvSpPr>
          <p:cNvPr id="10" name="Rectangle 9"/>
          <p:cNvSpPr/>
          <p:nvPr userDrawn="1"/>
        </p:nvSpPr>
        <p:spPr>
          <a:xfrm>
            <a:off x="1" y="553909"/>
            <a:ext cx="6877422" cy="1515752"/>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3026607" y="2364246"/>
            <a:ext cx="6117395" cy="4493754"/>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itle 1"/>
          <p:cNvSpPr>
            <a:spLocks noGrp="1"/>
          </p:cNvSpPr>
          <p:nvPr>
            <p:ph type="title" hasCustomPrompt="1"/>
          </p:nvPr>
        </p:nvSpPr>
        <p:spPr>
          <a:xfrm>
            <a:off x="567489" y="553909"/>
            <a:ext cx="6309934" cy="1515752"/>
          </a:xfrm>
        </p:spPr>
        <p:txBody>
          <a:bodyPr lIns="91440" tIns="274320" rIns="91440" bIns="274320">
            <a:noAutofit/>
          </a:bodyPr>
          <a:lstStyle>
            <a:lvl1pPr algn="l">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8"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9" name="Picture 8"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159240417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1_Bar Chart + Image">
    <p:spTree>
      <p:nvGrpSpPr>
        <p:cNvPr id="1" name=""/>
        <p:cNvGrpSpPr/>
        <p:nvPr/>
      </p:nvGrpSpPr>
      <p:grpSpPr>
        <a:xfrm>
          <a:off x="0" y="0"/>
          <a:ext cx="0" cy="0"/>
          <a:chOff x="0" y="0"/>
          <a:chExt cx="0" cy="0"/>
        </a:xfrm>
      </p:grpSpPr>
      <p:sp>
        <p:nvSpPr>
          <p:cNvPr id="11" name="Rectangle 10"/>
          <p:cNvSpPr/>
          <p:nvPr userDrawn="1"/>
        </p:nvSpPr>
        <p:spPr>
          <a:xfrm>
            <a:off x="1256582" y="250764"/>
            <a:ext cx="7887418" cy="1805073"/>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1256581" y="264274"/>
            <a:ext cx="7485447" cy="1805475"/>
          </a:xfrm>
        </p:spPr>
        <p:txBody>
          <a:bodyPr lIns="91440" tIns="274320" rIns="91440" bIns="274320" anchor="ctr">
            <a:noAutofit/>
          </a:bodyPr>
          <a:lstStyle>
            <a:lvl1pPr algn="r">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0"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14" name="Text Placeholder 3"/>
          <p:cNvSpPr>
            <a:spLocks noGrp="1"/>
          </p:cNvSpPr>
          <p:nvPr>
            <p:ph type="body" sz="quarter" idx="14" hasCustomPrompt="1"/>
          </p:nvPr>
        </p:nvSpPr>
        <p:spPr>
          <a:xfrm>
            <a:off x="2275439" y="6494876"/>
            <a:ext cx="2558682"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pic>
        <p:nvPicPr>
          <p:cNvPr id="8" name="Picture 7"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345636545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2_Bar Chart + Image">
    <p:spTree>
      <p:nvGrpSpPr>
        <p:cNvPr id="1" name=""/>
        <p:cNvGrpSpPr/>
        <p:nvPr/>
      </p:nvGrpSpPr>
      <p:grpSpPr>
        <a:xfrm>
          <a:off x="0" y="0"/>
          <a:ext cx="0" cy="0"/>
          <a:chOff x="0" y="0"/>
          <a:chExt cx="0" cy="0"/>
        </a:xfrm>
      </p:grpSpPr>
      <p:pic>
        <p:nvPicPr>
          <p:cNvPr id="16" name="Picture 15"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2371" y="6561587"/>
            <a:ext cx="1143000" cy="238760"/>
          </a:xfrm>
          <a:prstGeom prst="rect">
            <a:avLst/>
          </a:prstGeom>
        </p:spPr>
      </p:pic>
      <p:sp>
        <p:nvSpPr>
          <p:cNvPr id="11" name="Rectangle 10"/>
          <p:cNvSpPr/>
          <p:nvPr userDrawn="1"/>
        </p:nvSpPr>
        <p:spPr>
          <a:xfrm>
            <a:off x="1256582" y="250764"/>
            <a:ext cx="7887418" cy="1805073"/>
          </a:xfrm>
          <a:prstGeom prst="rect">
            <a:avLst/>
          </a:prstGeom>
          <a:solidFill>
            <a:schemeClr val="bg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1256581" y="264274"/>
            <a:ext cx="7485447" cy="1805475"/>
          </a:xfrm>
        </p:spPr>
        <p:txBody>
          <a:bodyPr lIns="91440" tIns="274320" rIns="91440" bIns="274320" anchor="ctr">
            <a:noAutofit/>
          </a:bodyPr>
          <a:lstStyle>
            <a:lvl1pPr algn="r">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0"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14" name="Text Placeholder 3"/>
          <p:cNvSpPr>
            <a:spLocks noGrp="1"/>
          </p:cNvSpPr>
          <p:nvPr>
            <p:ph type="body" sz="quarter" idx="14" hasCustomPrompt="1"/>
          </p:nvPr>
        </p:nvSpPr>
        <p:spPr>
          <a:xfrm>
            <a:off x="2275439" y="6494876"/>
            <a:ext cx="2558682"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215465656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2_Table + Image">
    <p:spTree>
      <p:nvGrpSpPr>
        <p:cNvPr id="1" name=""/>
        <p:cNvGrpSpPr/>
        <p:nvPr/>
      </p:nvGrpSpPr>
      <p:grpSpPr>
        <a:xfrm>
          <a:off x="0" y="0"/>
          <a:ext cx="0" cy="0"/>
          <a:chOff x="0" y="0"/>
          <a:chExt cx="0" cy="0"/>
        </a:xfrm>
      </p:grpSpPr>
      <p:sp>
        <p:nvSpPr>
          <p:cNvPr id="10" name="Rectangle 9"/>
          <p:cNvSpPr/>
          <p:nvPr userDrawn="1"/>
        </p:nvSpPr>
        <p:spPr>
          <a:xfrm>
            <a:off x="1" y="553909"/>
            <a:ext cx="6877422" cy="1515752"/>
          </a:xfrm>
          <a:prstGeom prst="rect">
            <a:avLst/>
          </a:prstGeom>
          <a:solidFill>
            <a:schemeClr val="bg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3026607" y="2364246"/>
            <a:ext cx="6117395" cy="4493754"/>
          </a:xfrm>
          <a:prstGeom prst="rect">
            <a:avLst/>
          </a:prstGeom>
          <a:solidFill>
            <a:schemeClr val="bg2">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itle 1"/>
          <p:cNvSpPr>
            <a:spLocks noGrp="1"/>
          </p:cNvSpPr>
          <p:nvPr>
            <p:ph type="title" hasCustomPrompt="1"/>
          </p:nvPr>
        </p:nvSpPr>
        <p:spPr>
          <a:xfrm>
            <a:off x="567489" y="553909"/>
            <a:ext cx="6309934" cy="1515752"/>
          </a:xfrm>
        </p:spPr>
        <p:txBody>
          <a:bodyPr lIns="91440" tIns="274320" rIns="91440" bIns="274320">
            <a:noAutofit/>
          </a:bodyPr>
          <a:lstStyle>
            <a:lvl1pPr algn="l">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8"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9" name="Picture 8"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163674144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1_Pie Chart + Image">
    <p:spTree>
      <p:nvGrpSpPr>
        <p:cNvPr id="1" name=""/>
        <p:cNvGrpSpPr/>
        <p:nvPr/>
      </p:nvGrpSpPr>
      <p:grpSpPr>
        <a:xfrm>
          <a:off x="0" y="0"/>
          <a:ext cx="0" cy="0"/>
          <a:chOff x="0" y="0"/>
          <a:chExt cx="0" cy="0"/>
        </a:xfrm>
      </p:grpSpPr>
      <p:sp>
        <p:nvSpPr>
          <p:cNvPr id="10" name="Rectangle 9"/>
          <p:cNvSpPr/>
          <p:nvPr userDrawn="1"/>
        </p:nvSpPr>
        <p:spPr>
          <a:xfrm>
            <a:off x="1" y="0"/>
            <a:ext cx="4026467" cy="4042996"/>
          </a:xfrm>
          <a:prstGeom prst="rect">
            <a:avLst/>
          </a:prstGeom>
          <a:solidFill>
            <a:schemeClr val="bg2">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2026746" y="4444781"/>
            <a:ext cx="7117256" cy="1515752"/>
          </a:xfrm>
          <a:prstGeom prst="rect">
            <a:avLst/>
          </a:prstGeom>
          <a:solidFill>
            <a:schemeClr val="bg1">
              <a:alpha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itle 1"/>
          <p:cNvSpPr>
            <a:spLocks noGrp="1"/>
          </p:cNvSpPr>
          <p:nvPr>
            <p:ph type="title" hasCustomPrompt="1"/>
          </p:nvPr>
        </p:nvSpPr>
        <p:spPr>
          <a:xfrm>
            <a:off x="2283467" y="4444781"/>
            <a:ext cx="6309934" cy="1515752"/>
          </a:xfrm>
        </p:spPr>
        <p:txBody>
          <a:bodyPr lIns="91440" tIns="274320" rIns="91440" bIns="274320">
            <a:noAutofit/>
          </a:bodyPr>
          <a:lstStyle>
            <a:lvl1pPr algn="r">
              <a:lnSpc>
                <a:spcPct val="80000"/>
              </a:lnSpc>
              <a:defRPr sz="5000" cap="all" baseline="0"/>
            </a:lvl1pPr>
          </a:lstStyle>
          <a:p>
            <a:r>
              <a:rPr lang="en-US" dirty="0"/>
              <a:t>INSANELY AWESOME </a:t>
            </a:r>
            <a:br>
              <a:rPr lang="en-US" dirty="0"/>
            </a:br>
            <a:r>
              <a:rPr lang="en-US" dirty="0"/>
              <a:t>TITLE HERE</a:t>
            </a:r>
          </a:p>
        </p:txBody>
      </p:sp>
      <p:sp>
        <p:nvSpPr>
          <p:cNvPr id="8"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2"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16" name="Text Placeholder 3"/>
          <p:cNvSpPr>
            <a:spLocks noGrp="1"/>
          </p:cNvSpPr>
          <p:nvPr>
            <p:ph type="body" sz="quarter" idx="14" hasCustomPrompt="1"/>
          </p:nvPr>
        </p:nvSpPr>
        <p:spPr>
          <a:xfrm>
            <a:off x="2275439" y="6494876"/>
            <a:ext cx="2558682"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chemeClr val="bg1"/>
                </a:solidFill>
              </a:defRPr>
            </a:lvl1pPr>
          </a:lstStyle>
          <a:p>
            <a:pPr lvl="0"/>
            <a:r>
              <a:rPr lang="en-US" dirty="0"/>
              <a:t>1  Footnote goes here</a:t>
            </a:r>
          </a:p>
          <a:p>
            <a:pPr lvl="0"/>
            <a:r>
              <a:rPr lang="en-US" dirty="0"/>
              <a:t>2  Footnote goes here</a:t>
            </a:r>
          </a:p>
          <a:p>
            <a:pPr lvl="0"/>
            <a:r>
              <a:rPr lang="en-US" dirty="0"/>
              <a:t>3  Footnote goes here</a:t>
            </a:r>
          </a:p>
        </p:txBody>
      </p:sp>
      <p:pic>
        <p:nvPicPr>
          <p:cNvPr id="9" name="Picture 8"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336989323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Contact Slide">
    <p:spTree>
      <p:nvGrpSpPr>
        <p:cNvPr id="1" name=""/>
        <p:cNvGrpSpPr/>
        <p:nvPr/>
      </p:nvGrpSpPr>
      <p:grpSpPr>
        <a:xfrm>
          <a:off x="0" y="0"/>
          <a:ext cx="0" cy="0"/>
          <a:chOff x="0" y="0"/>
          <a:chExt cx="0" cy="0"/>
        </a:xfrm>
      </p:grpSpPr>
      <p:sp>
        <p:nvSpPr>
          <p:cNvPr id="22" name="Picture Placeholder 4"/>
          <p:cNvSpPr>
            <a:spLocks noGrp="1"/>
          </p:cNvSpPr>
          <p:nvPr>
            <p:ph type="pic" sz="quarter" idx="15" hasCustomPrompt="1"/>
          </p:nvPr>
        </p:nvSpPr>
        <p:spPr>
          <a:xfrm>
            <a:off x="256655" y="1956299"/>
            <a:ext cx="1975104" cy="2730063"/>
          </a:xfrm>
          <a:solidFill>
            <a:schemeClr val="accent1">
              <a:lumMod val="40000"/>
              <a:lumOff val="60000"/>
            </a:schemeClr>
          </a:solidFill>
        </p:spPr>
        <p:txBody>
          <a:bodyPr anchor="ctr"/>
          <a:lstStyle>
            <a:lvl1pPr marL="0" indent="0" algn="ctr">
              <a:buNone/>
              <a:defRPr b="1" baseline="0"/>
            </a:lvl1pPr>
          </a:lstStyle>
          <a:p>
            <a:r>
              <a:rPr lang="en-US" dirty="0"/>
              <a:t>HEADSHOT PLACEHOLDER</a:t>
            </a:r>
          </a:p>
        </p:txBody>
      </p:sp>
      <p:sp>
        <p:nvSpPr>
          <p:cNvPr id="23" name="Picture Placeholder 4"/>
          <p:cNvSpPr>
            <a:spLocks noGrp="1"/>
          </p:cNvSpPr>
          <p:nvPr>
            <p:ph type="pic" sz="quarter" idx="16" hasCustomPrompt="1"/>
          </p:nvPr>
        </p:nvSpPr>
        <p:spPr>
          <a:xfrm>
            <a:off x="2484715" y="1956299"/>
            <a:ext cx="1975104" cy="2730063"/>
          </a:xfrm>
          <a:solidFill>
            <a:schemeClr val="accent1">
              <a:lumMod val="40000"/>
              <a:lumOff val="60000"/>
            </a:schemeClr>
          </a:solidFill>
        </p:spPr>
        <p:txBody>
          <a:bodyPr anchor="ctr"/>
          <a:lstStyle>
            <a:lvl1pPr marL="0" indent="0" algn="ctr">
              <a:buNone/>
              <a:defRPr b="1" baseline="0"/>
            </a:lvl1pPr>
          </a:lstStyle>
          <a:p>
            <a:r>
              <a:rPr lang="en-US" dirty="0"/>
              <a:t>HEADSHOT PLACEHOLDER</a:t>
            </a:r>
          </a:p>
        </p:txBody>
      </p:sp>
      <p:sp>
        <p:nvSpPr>
          <p:cNvPr id="24" name="Picture Placeholder 4"/>
          <p:cNvSpPr>
            <a:spLocks noGrp="1"/>
          </p:cNvSpPr>
          <p:nvPr>
            <p:ph type="pic" sz="quarter" idx="17" hasCustomPrompt="1"/>
          </p:nvPr>
        </p:nvSpPr>
        <p:spPr>
          <a:xfrm>
            <a:off x="4708398" y="1956299"/>
            <a:ext cx="1975104" cy="2730063"/>
          </a:xfrm>
          <a:solidFill>
            <a:schemeClr val="accent1">
              <a:lumMod val="40000"/>
              <a:lumOff val="60000"/>
            </a:schemeClr>
          </a:solidFill>
        </p:spPr>
        <p:txBody>
          <a:bodyPr anchor="ctr"/>
          <a:lstStyle>
            <a:lvl1pPr marL="0" indent="0" algn="ctr">
              <a:buNone/>
              <a:defRPr b="1" baseline="0"/>
            </a:lvl1pPr>
          </a:lstStyle>
          <a:p>
            <a:r>
              <a:rPr lang="en-US" dirty="0"/>
              <a:t>HEADSHOT PLACEHOLDER</a:t>
            </a:r>
          </a:p>
        </p:txBody>
      </p:sp>
      <p:sp>
        <p:nvSpPr>
          <p:cNvPr id="25" name="Picture Placeholder 4"/>
          <p:cNvSpPr>
            <a:spLocks noGrp="1"/>
          </p:cNvSpPr>
          <p:nvPr>
            <p:ph type="pic" sz="quarter" idx="18" hasCustomPrompt="1"/>
          </p:nvPr>
        </p:nvSpPr>
        <p:spPr>
          <a:xfrm>
            <a:off x="6933562" y="1956299"/>
            <a:ext cx="1975104" cy="2730063"/>
          </a:xfrm>
          <a:solidFill>
            <a:schemeClr val="accent1">
              <a:lumMod val="40000"/>
              <a:lumOff val="60000"/>
            </a:schemeClr>
          </a:solidFill>
        </p:spPr>
        <p:txBody>
          <a:bodyPr anchor="ctr"/>
          <a:lstStyle>
            <a:lvl1pPr marL="0" indent="0" algn="ctr">
              <a:buNone/>
              <a:defRPr b="1" baseline="0"/>
            </a:lvl1pPr>
          </a:lstStyle>
          <a:p>
            <a:r>
              <a:rPr lang="en-US" dirty="0"/>
              <a:t>HEADSHOT PLACEHOLDER</a:t>
            </a:r>
          </a:p>
        </p:txBody>
      </p:sp>
      <p:sp>
        <p:nvSpPr>
          <p:cNvPr id="7" name="Title 1"/>
          <p:cNvSpPr>
            <a:spLocks noGrp="1"/>
          </p:cNvSpPr>
          <p:nvPr>
            <p:ph type="title" hasCustomPrompt="1"/>
          </p:nvPr>
        </p:nvSpPr>
        <p:spPr>
          <a:xfrm>
            <a:off x="256655" y="466924"/>
            <a:ext cx="8646153" cy="1489375"/>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6"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8"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cxnSp>
        <p:nvCxnSpPr>
          <p:cNvPr id="14" name="Straight Connector 13"/>
          <p:cNvCxnSpPr/>
          <p:nvPr userDrawn="1"/>
        </p:nvCxnSpPr>
        <p:spPr>
          <a:xfrm>
            <a:off x="261032" y="4861551"/>
            <a:ext cx="1970727" cy="0"/>
          </a:xfrm>
          <a:prstGeom prst="line">
            <a:avLst/>
          </a:prstGeom>
          <a:ln w="57150" cmpd="sng">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2482512" y="4861551"/>
            <a:ext cx="1975104" cy="0"/>
          </a:xfrm>
          <a:prstGeom prst="line">
            <a:avLst/>
          </a:prstGeom>
          <a:ln w="57150" cmpd="sng">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4708369" y="4861551"/>
            <a:ext cx="1974439" cy="0"/>
          </a:xfrm>
          <a:prstGeom prst="line">
            <a:avLst/>
          </a:prstGeom>
          <a:ln w="57150" cmpd="sng">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6933562" y="4861551"/>
            <a:ext cx="1969247" cy="0"/>
          </a:xfrm>
          <a:prstGeom prst="line">
            <a:avLst/>
          </a:prstGeom>
          <a:ln w="571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26" name="Content Placeholder 2"/>
          <p:cNvSpPr>
            <a:spLocks noGrp="1"/>
          </p:cNvSpPr>
          <p:nvPr>
            <p:ph idx="1" hasCustomPrompt="1"/>
          </p:nvPr>
        </p:nvSpPr>
        <p:spPr>
          <a:xfrm>
            <a:off x="233867" y="5007548"/>
            <a:ext cx="1997891" cy="1153337"/>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0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dirty="0"/>
              <a:t>JANE DOE</a:t>
            </a:r>
          </a:p>
          <a:p>
            <a:pPr lvl="0"/>
            <a:r>
              <a:rPr lang="en-US" dirty="0"/>
              <a:t>Head of Business Development</a:t>
            </a:r>
          </a:p>
          <a:p>
            <a:pPr lvl="0"/>
            <a:r>
              <a:rPr lang="en-US" dirty="0"/>
              <a:t>T XXX.XXX.XXXX</a:t>
            </a:r>
          </a:p>
          <a:p>
            <a:pPr lvl="0"/>
            <a:r>
              <a:rPr lang="en-US" dirty="0"/>
              <a:t>E </a:t>
            </a:r>
            <a:r>
              <a:rPr lang="en-US" dirty="0" err="1"/>
              <a:t>Name.Name</a:t>
            </a:r>
            <a:endParaRPr lang="en-US" dirty="0"/>
          </a:p>
          <a:p>
            <a:pPr lvl="0"/>
            <a:r>
              <a:rPr lang="en-US" dirty="0"/>
              <a:t>   @</a:t>
            </a:r>
            <a:r>
              <a:rPr lang="en-US" dirty="0" err="1"/>
              <a:t>huronconsultingroup.com</a:t>
            </a:r>
            <a:endParaRPr lang="en-US" dirty="0"/>
          </a:p>
        </p:txBody>
      </p:sp>
      <p:sp>
        <p:nvSpPr>
          <p:cNvPr id="27" name="Content Placeholder 2"/>
          <p:cNvSpPr>
            <a:spLocks noGrp="1"/>
          </p:cNvSpPr>
          <p:nvPr>
            <p:ph idx="19" hasCustomPrompt="1"/>
          </p:nvPr>
        </p:nvSpPr>
        <p:spPr>
          <a:xfrm>
            <a:off x="2482511" y="5007548"/>
            <a:ext cx="1977307" cy="1153337"/>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0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dirty="0"/>
              <a:t>JANE DOE</a:t>
            </a:r>
          </a:p>
          <a:p>
            <a:pPr lvl="0"/>
            <a:r>
              <a:rPr lang="en-US" dirty="0"/>
              <a:t>Head of Business Development</a:t>
            </a:r>
          </a:p>
          <a:p>
            <a:pPr lvl="0"/>
            <a:r>
              <a:rPr lang="en-US" dirty="0"/>
              <a:t>T XXX.XXX.XXXX</a:t>
            </a:r>
          </a:p>
          <a:p>
            <a:pPr lvl="0"/>
            <a:r>
              <a:rPr lang="en-US" dirty="0"/>
              <a:t>E </a:t>
            </a:r>
            <a:r>
              <a:rPr lang="en-US" dirty="0" err="1"/>
              <a:t>Name.Name</a:t>
            </a:r>
            <a:endParaRPr lang="en-US" dirty="0"/>
          </a:p>
          <a:p>
            <a:pPr lvl="0"/>
            <a:r>
              <a:rPr lang="en-US" dirty="0"/>
              <a:t>   @</a:t>
            </a:r>
            <a:r>
              <a:rPr lang="en-US" dirty="0" err="1"/>
              <a:t>huronconsultingroup.com</a:t>
            </a:r>
            <a:endParaRPr lang="en-US" dirty="0"/>
          </a:p>
        </p:txBody>
      </p:sp>
      <p:sp>
        <p:nvSpPr>
          <p:cNvPr id="28" name="Content Placeholder 2"/>
          <p:cNvSpPr>
            <a:spLocks noGrp="1"/>
          </p:cNvSpPr>
          <p:nvPr>
            <p:ph idx="20" hasCustomPrompt="1"/>
          </p:nvPr>
        </p:nvSpPr>
        <p:spPr>
          <a:xfrm>
            <a:off x="4705501" y="5007548"/>
            <a:ext cx="1977307" cy="1153337"/>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0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dirty="0"/>
              <a:t>JANE DOE</a:t>
            </a:r>
          </a:p>
          <a:p>
            <a:pPr lvl="0"/>
            <a:r>
              <a:rPr lang="en-US" dirty="0"/>
              <a:t>Head of Business Development</a:t>
            </a:r>
          </a:p>
          <a:p>
            <a:pPr lvl="0"/>
            <a:r>
              <a:rPr lang="en-US" dirty="0"/>
              <a:t>T XXX.XXX.XXXX</a:t>
            </a:r>
          </a:p>
          <a:p>
            <a:pPr lvl="0"/>
            <a:r>
              <a:rPr lang="en-US" dirty="0"/>
              <a:t>E </a:t>
            </a:r>
            <a:r>
              <a:rPr lang="en-US" dirty="0" err="1"/>
              <a:t>Name.Name</a:t>
            </a:r>
            <a:endParaRPr lang="en-US" dirty="0"/>
          </a:p>
          <a:p>
            <a:pPr lvl="0"/>
            <a:r>
              <a:rPr lang="en-US" dirty="0"/>
              <a:t>   @</a:t>
            </a:r>
            <a:r>
              <a:rPr lang="en-US" dirty="0" err="1"/>
              <a:t>huronconsultingroup.com</a:t>
            </a:r>
            <a:endParaRPr lang="en-US" dirty="0"/>
          </a:p>
        </p:txBody>
      </p:sp>
      <p:sp>
        <p:nvSpPr>
          <p:cNvPr id="29" name="Content Placeholder 2"/>
          <p:cNvSpPr>
            <a:spLocks noGrp="1"/>
          </p:cNvSpPr>
          <p:nvPr>
            <p:ph idx="21" hasCustomPrompt="1"/>
          </p:nvPr>
        </p:nvSpPr>
        <p:spPr>
          <a:xfrm>
            <a:off x="6933562" y="5007548"/>
            <a:ext cx="1977307" cy="1153337"/>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0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dirty="0"/>
              <a:t>JANE DOE</a:t>
            </a:r>
          </a:p>
          <a:p>
            <a:pPr lvl="0"/>
            <a:r>
              <a:rPr lang="en-US" dirty="0"/>
              <a:t>Head of Business Development</a:t>
            </a:r>
          </a:p>
          <a:p>
            <a:pPr lvl="0"/>
            <a:r>
              <a:rPr lang="en-US" dirty="0"/>
              <a:t>T XXX.XXX.XXXX</a:t>
            </a:r>
          </a:p>
          <a:p>
            <a:pPr lvl="0"/>
            <a:r>
              <a:rPr lang="en-US" dirty="0"/>
              <a:t>E </a:t>
            </a:r>
            <a:r>
              <a:rPr lang="en-US" dirty="0" err="1"/>
              <a:t>Name.Name</a:t>
            </a:r>
            <a:endParaRPr lang="en-US" dirty="0"/>
          </a:p>
          <a:p>
            <a:pPr lvl="0"/>
            <a:r>
              <a:rPr lang="en-US" dirty="0"/>
              <a:t>   @</a:t>
            </a:r>
            <a:r>
              <a:rPr lang="en-US" dirty="0" err="1"/>
              <a:t>huronconsultingroup.com</a:t>
            </a:r>
            <a:endParaRPr lang="en-US" dirty="0"/>
          </a:p>
        </p:txBody>
      </p:sp>
      <p:pic>
        <p:nvPicPr>
          <p:cNvPr id="18" name="Picture 17"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33901688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blank" preserve="1">
  <p:cSld name="Blank Slide">
    <p:spTree>
      <p:nvGrpSpPr>
        <p:cNvPr id="1" name=""/>
        <p:cNvGrpSpPr/>
        <p:nvPr/>
      </p:nvGrpSpPr>
      <p:grpSpPr>
        <a:xfrm>
          <a:off x="0" y="0"/>
          <a:ext cx="0" cy="0"/>
          <a:chOff x="0" y="0"/>
          <a:chExt cx="0" cy="0"/>
        </a:xfrm>
      </p:grpSpPr>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8"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4" name="Picture 3"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225120183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1_Questions Slide">
    <p:spTree>
      <p:nvGrpSpPr>
        <p:cNvPr id="1" name=""/>
        <p:cNvGrpSpPr/>
        <p:nvPr/>
      </p:nvGrpSpPr>
      <p:grpSpPr>
        <a:xfrm>
          <a:off x="0" y="0"/>
          <a:ext cx="0" cy="0"/>
          <a:chOff x="0" y="0"/>
          <a:chExt cx="0" cy="0"/>
        </a:xfrm>
      </p:grpSpPr>
      <p:sp>
        <p:nvSpPr>
          <p:cNvPr id="9" name="Rectangle 8"/>
          <p:cNvSpPr/>
          <p:nvPr userDrawn="1"/>
        </p:nvSpPr>
        <p:spPr>
          <a:xfrm>
            <a:off x="1" y="1506888"/>
            <a:ext cx="9144000" cy="2815444"/>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dirty="0"/>
          </a:p>
        </p:txBody>
      </p:sp>
      <p:sp>
        <p:nvSpPr>
          <p:cNvPr id="10" name="Title 1"/>
          <p:cNvSpPr>
            <a:spLocks noGrp="1"/>
          </p:cNvSpPr>
          <p:nvPr>
            <p:ph type="ctrTitle" hasCustomPrompt="1"/>
          </p:nvPr>
        </p:nvSpPr>
        <p:spPr>
          <a:xfrm>
            <a:off x="1" y="1506888"/>
            <a:ext cx="9144000" cy="2815444"/>
          </a:xfrm>
        </p:spPr>
        <p:txBody>
          <a:bodyPr lIns="457200" tIns="457200" rIns="457200" bIns="457200" anchor="ctr" anchorCtr="0">
            <a:noAutofit/>
          </a:bodyPr>
          <a:lstStyle>
            <a:lvl1pPr algn="l">
              <a:lnSpc>
                <a:spcPct val="80000"/>
              </a:lnSpc>
              <a:defRPr sz="8500" cap="all"/>
            </a:lvl1pPr>
          </a:lstStyle>
          <a:p>
            <a:r>
              <a:rPr lang="en-US" dirty="0"/>
              <a:t>Questions?</a:t>
            </a:r>
          </a:p>
        </p:txBody>
      </p:sp>
      <p:sp>
        <p:nvSpPr>
          <p:cNvPr id="8"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1"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6" name="Picture 5" descr="Huron-Logo_CMYK_hero_vert_060716_white.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4090355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 Content 2">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256655" y="2663562"/>
            <a:ext cx="5222235" cy="3830108"/>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4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dirty="0"/>
              <a:t>La dolor ant fugit </a:t>
            </a:r>
            <a:r>
              <a:rPr lang="en-US" dirty="0" err="1"/>
              <a:t>quas</a:t>
            </a:r>
            <a:r>
              <a:rPr lang="en-US" dirty="0"/>
              <a:t> </a:t>
            </a:r>
            <a:r>
              <a:rPr lang="en-US" dirty="0" err="1"/>
              <a:t>molut</a:t>
            </a:r>
            <a:r>
              <a:rPr lang="en-US" dirty="0"/>
              <a:t> qui </a:t>
            </a:r>
            <a:r>
              <a:rPr lang="en-US" dirty="0" err="1"/>
              <a:t>voluptas</a:t>
            </a:r>
            <a:r>
              <a:rPr lang="en-US" dirty="0"/>
              <a:t> </a:t>
            </a:r>
            <a:r>
              <a:rPr lang="en-US" dirty="0" err="1"/>
              <a:t>magnia</a:t>
            </a:r>
            <a:r>
              <a:rPr lang="en-US" dirty="0"/>
              <a:t> </a:t>
            </a:r>
            <a:r>
              <a:rPr lang="en-US" dirty="0" err="1"/>
              <a:t>dolupta</a:t>
            </a:r>
            <a:r>
              <a:rPr lang="en-US" dirty="0"/>
              <a:t> </a:t>
            </a:r>
            <a:r>
              <a:rPr lang="en-US" dirty="0" err="1"/>
              <a:t>tusciant</a:t>
            </a:r>
            <a:r>
              <a:rPr lang="en-US" dirty="0"/>
              <a:t>, </a:t>
            </a:r>
            <a:r>
              <a:rPr lang="en-US" dirty="0" err="1"/>
              <a:t>ulpa</a:t>
            </a:r>
            <a:r>
              <a:rPr lang="en-US" dirty="0"/>
              <a:t> qui </a:t>
            </a:r>
            <a:r>
              <a:rPr lang="en-US" dirty="0" err="1"/>
              <a:t>beriae</a:t>
            </a:r>
            <a:r>
              <a:rPr lang="en-US" dirty="0"/>
              <a:t> </a:t>
            </a:r>
            <a:r>
              <a:rPr lang="en-US" dirty="0" err="1"/>
              <a:t>sae</a:t>
            </a:r>
            <a:r>
              <a:rPr lang="en-US" dirty="0"/>
              <a:t> </a:t>
            </a:r>
            <a:r>
              <a:rPr lang="en-US" dirty="0" err="1"/>
              <a:t>vit</a:t>
            </a:r>
            <a:r>
              <a:rPr lang="en-US" dirty="0"/>
              <a:t> </a:t>
            </a:r>
            <a:r>
              <a:rPr lang="en-US" dirty="0" err="1"/>
              <a:t>omnisi</a:t>
            </a:r>
            <a:r>
              <a:rPr lang="en-US" dirty="0"/>
              <a:t> </a:t>
            </a:r>
            <a:r>
              <a:rPr lang="en-US" dirty="0" err="1"/>
              <a:t>vel</a:t>
            </a:r>
            <a:r>
              <a:rPr lang="en-US" dirty="0"/>
              <a:t> min re dent </a:t>
            </a:r>
            <a:r>
              <a:rPr lang="en-US" dirty="0" err="1"/>
              <a:t>fuga</a:t>
            </a:r>
            <a:r>
              <a:rPr lang="en-US" dirty="0"/>
              <a:t>. </a:t>
            </a:r>
            <a:r>
              <a:rPr lang="en-US" dirty="0" err="1"/>
              <a:t>Equatur</a:t>
            </a:r>
            <a:r>
              <a:rPr lang="en-US" dirty="0"/>
              <a:t>? </a:t>
            </a:r>
            <a:r>
              <a:rPr lang="en-US" dirty="0" err="1"/>
              <a:t>Quide</a:t>
            </a:r>
            <a:r>
              <a:rPr lang="en-US" dirty="0"/>
              <a:t> </a:t>
            </a:r>
            <a:r>
              <a:rPr lang="en-US" dirty="0" err="1"/>
              <a:t>mo</a:t>
            </a:r>
            <a:r>
              <a:rPr lang="en-US" dirty="0"/>
              <a:t> </a:t>
            </a:r>
            <a:r>
              <a:rPr lang="en-US" dirty="0" err="1"/>
              <a:t>volenis</a:t>
            </a:r>
            <a:r>
              <a:rPr lang="en-US" dirty="0"/>
              <a:t> cum qui </a:t>
            </a:r>
            <a:r>
              <a:rPr lang="en-US" dirty="0" err="1"/>
              <a:t>denduciis</a:t>
            </a:r>
            <a:r>
              <a:rPr lang="en-US" dirty="0"/>
              <a:t> </a:t>
            </a:r>
            <a:r>
              <a:rPr lang="en-US" dirty="0" err="1"/>
              <a:t>earum</a:t>
            </a:r>
            <a:r>
              <a:rPr lang="en-US" dirty="0"/>
              <a:t> el </a:t>
            </a:r>
            <a:r>
              <a:rPr lang="en-US" dirty="0" err="1"/>
              <a:t>molenitem</a:t>
            </a:r>
            <a:r>
              <a:rPr lang="en-US" dirty="0"/>
              <a:t> </a:t>
            </a:r>
            <a:r>
              <a:rPr lang="en-US" dirty="0" err="1"/>
              <a:t>sed</a:t>
            </a:r>
            <a:r>
              <a:rPr lang="en-US" dirty="0"/>
              <a:t> eat.</a:t>
            </a:r>
          </a:p>
          <a:p>
            <a:pPr lvl="0"/>
            <a:endParaRPr lang="en-US" dirty="0"/>
          </a:p>
          <a:p>
            <a:pPr lvl="0"/>
            <a:r>
              <a:rPr lang="en-US" dirty="0" err="1"/>
              <a:t>Epeliqui</a:t>
            </a:r>
            <a:r>
              <a:rPr lang="en-US" dirty="0"/>
              <a:t> </a:t>
            </a:r>
            <a:r>
              <a:rPr lang="en-US" dirty="0" err="1"/>
              <a:t>stiuntiae</a:t>
            </a:r>
            <a:r>
              <a:rPr lang="en-US" dirty="0"/>
              <a:t> sit et am, sin </a:t>
            </a:r>
            <a:r>
              <a:rPr lang="en-US" dirty="0" err="1"/>
              <a:t>perum</a:t>
            </a:r>
            <a:r>
              <a:rPr lang="en-US" dirty="0"/>
              <a:t> </a:t>
            </a:r>
            <a:r>
              <a:rPr lang="en-US" dirty="0" err="1"/>
              <a:t>eria</a:t>
            </a:r>
            <a:r>
              <a:rPr lang="en-US" dirty="0"/>
              <a:t> pa </a:t>
            </a:r>
            <a:r>
              <a:rPr lang="en-US" dirty="0" err="1"/>
              <a:t>nat</a:t>
            </a:r>
            <a:r>
              <a:rPr lang="en-US" dirty="0"/>
              <a:t> </a:t>
            </a:r>
            <a:r>
              <a:rPr lang="en-US" dirty="0" err="1"/>
              <a:t>restiam</a:t>
            </a:r>
            <a:r>
              <a:rPr lang="en-US" dirty="0"/>
              <a:t> </a:t>
            </a:r>
            <a:r>
              <a:rPr lang="en-US" dirty="0" err="1"/>
              <a:t>que</a:t>
            </a:r>
            <a:r>
              <a:rPr lang="en-US" dirty="0"/>
              <a:t> </a:t>
            </a:r>
            <a:r>
              <a:rPr lang="en-US" dirty="0" err="1"/>
              <a:t>doluptatis</a:t>
            </a:r>
            <a:r>
              <a:rPr lang="en-US" dirty="0"/>
              <a:t> qui </a:t>
            </a:r>
            <a:r>
              <a:rPr lang="en-US" dirty="0" err="1"/>
              <a:t>nihit</a:t>
            </a:r>
            <a:r>
              <a:rPr lang="en-US" dirty="0"/>
              <a:t> </a:t>
            </a:r>
            <a:r>
              <a:rPr lang="en-US" dirty="0" err="1"/>
              <a:t>ullest</a:t>
            </a:r>
            <a:r>
              <a:rPr lang="en-US" dirty="0"/>
              <a:t> </a:t>
            </a:r>
            <a:r>
              <a:rPr lang="en-US" dirty="0" err="1"/>
              <a:t>es</a:t>
            </a:r>
            <a:r>
              <a:rPr lang="en-US" dirty="0"/>
              <a:t> </a:t>
            </a:r>
            <a:r>
              <a:rPr lang="en-US" dirty="0" err="1"/>
              <a:t>aut</a:t>
            </a:r>
            <a:r>
              <a:rPr lang="en-US" dirty="0"/>
              <a:t> </a:t>
            </a:r>
            <a:r>
              <a:rPr lang="en-US" dirty="0" err="1"/>
              <a:t>ut</a:t>
            </a:r>
            <a:r>
              <a:rPr lang="en-US" dirty="0"/>
              <a:t> </a:t>
            </a:r>
            <a:r>
              <a:rPr lang="en-US" dirty="0" err="1"/>
              <a:t>quas</a:t>
            </a:r>
            <a:r>
              <a:rPr lang="en-US" dirty="0"/>
              <a:t> </a:t>
            </a:r>
            <a:r>
              <a:rPr lang="en-US" dirty="0" err="1"/>
              <a:t>nobis</a:t>
            </a:r>
            <a:r>
              <a:rPr lang="en-US" dirty="0"/>
              <a:t> </a:t>
            </a:r>
            <a:r>
              <a:rPr lang="en-US" dirty="0" err="1"/>
              <a:t>autempore</a:t>
            </a:r>
            <a:r>
              <a:rPr lang="en-US" dirty="0"/>
              <a:t> </a:t>
            </a:r>
            <a:r>
              <a:rPr lang="en-US" dirty="0" err="1"/>
              <a:t>porempo</a:t>
            </a:r>
            <a:r>
              <a:rPr lang="en-US" dirty="0"/>
              <a:t> </a:t>
            </a:r>
            <a:r>
              <a:rPr lang="en-US" dirty="0" err="1"/>
              <a:t>ritaqui</a:t>
            </a:r>
            <a:r>
              <a:rPr lang="en-US" dirty="0"/>
              <a:t> </a:t>
            </a:r>
            <a:r>
              <a:rPr lang="en-US" dirty="0" err="1"/>
              <a:t>ut</a:t>
            </a:r>
            <a:r>
              <a:rPr lang="en-US" dirty="0"/>
              <a:t> </a:t>
            </a:r>
            <a:r>
              <a:rPr lang="en-US" dirty="0" err="1"/>
              <a:t>es</a:t>
            </a:r>
            <a:r>
              <a:rPr lang="en-US" dirty="0"/>
              <a:t> de </a:t>
            </a:r>
            <a:r>
              <a:rPr lang="en-US" dirty="0" err="1"/>
              <a:t>velest</a:t>
            </a:r>
            <a:r>
              <a:rPr lang="en-US" dirty="0"/>
              <a:t>, quam, </a:t>
            </a:r>
            <a:r>
              <a:rPr lang="en-US" dirty="0" err="1"/>
              <a:t>utatque</a:t>
            </a:r>
            <a:r>
              <a:rPr lang="en-US" dirty="0"/>
              <a:t> </a:t>
            </a:r>
            <a:r>
              <a:rPr lang="en-US" dirty="0" err="1"/>
              <a:t>exere</a:t>
            </a:r>
            <a:r>
              <a:rPr lang="en-US" dirty="0"/>
              <a:t> </a:t>
            </a:r>
            <a:r>
              <a:rPr lang="en-US" dirty="0" err="1"/>
              <a:t>nimiliqui</a:t>
            </a:r>
            <a:r>
              <a:rPr lang="en-US" dirty="0"/>
              <a:t> con estrum sum, </a:t>
            </a:r>
            <a:r>
              <a:rPr lang="en-US" dirty="0" err="1"/>
              <a:t>sinctur</a:t>
            </a:r>
            <a:r>
              <a:rPr lang="en-US" dirty="0"/>
              <a:t>, ad </a:t>
            </a:r>
            <a:r>
              <a:rPr lang="en-US" dirty="0" err="1"/>
              <a:t>utamustem</a:t>
            </a:r>
            <a:r>
              <a:rPr lang="en-US" dirty="0"/>
              <a:t>. </a:t>
            </a:r>
            <a:r>
              <a:rPr lang="en-US" dirty="0" err="1"/>
              <a:t>Upta</a:t>
            </a:r>
            <a:r>
              <a:rPr lang="en-US" dirty="0"/>
              <a:t> ant </a:t>
            </a:r>
            <a:r>
              <a:rPr lang="en-US" dirty="0" err="1"/>
              <a:t>enda</a:t>
            </a:r>
            <a:r>
              <a:rPr lang="en-US" dirty="0"/>
              <a:t> cum </a:t>
            </a:r>
            <a:r>
              <a:rPr lang="en-US" dirty="0" err="1"/>
              <a:t>volum</a:t>
            </a:r>
            <a:r>
              <a:rPr lang="en-US" dirty="0"/>
              <a:t> </a:t>
            </a:r>
            <a:r>
              <a:rPr lang="en-US" dirty="0" err="1"/>
              <a:t>escil</a:t>
            </a:r>
            <a:r>
              <a:rPr lang="en-US" dirty="0"/>
              <a:t> et </a:t>
            </a:r>
            <a:r>
              <a:rPr lang="en-US" dirty="0" err="1"/>
              <a:t>quiant</a:t>
            </a:r>
            <a:r>
              <a:rPr lang="en-US" dirty="0"/>
              <a:t>, </a:t>
            </a:r>
            <a:r>
              <a:rPr lang="en-US" dirty="0" err="1"/>
              <a:t>volut</a:t>
            </a:r>
            <a:r>
              <a:rPr lang="en-US" dirty="0"/>
              <a:t> </a:t>
            </a:r>
            <a:r>
              <a:rPr lang="en-US" dirty="0" err="1"/>
              <a:t>aborem</a:t>
            </a:r>
            <a:r>
              <a:rPr lang="en-US" dirty="0"/>
              <a:t>. Um </a:t>
            </a:r>
            <a:r>
              <a:rPr lang="en-US" dirty="0" err="1"/>
              <a:t>eaque</a:t>
            </a:r>
            <a:r>
              <a:rPr lang="en-US" dirty="0"/>
              <a:t> rem </a:t>
            </a:r>
            <a:r>
              <a:rPr lang="en-US" dirty="0" err="1"/>
              <a:t>dernate</a:t>
            </a:r>
            <a:r>
              <a:rPr lang="en-US" dirty="0"/>
              <a:t> </a:t>
            </a:r>
            <a:r>
              <a:rPr lang="en-US" dirty="0" err="1"/>
              <a:t>ceaque</a:t>
            </a:r>
            <a:r>
              <a:rPr lang="en-US" dirty="0"/>
              <a:t> </a:t>
            </a:r>
            <a:r>
              <a:rPr lang="en-US" dirty="0" err="1"/>
              <a:t>volupis</a:t>
            </a:r>
            <a:r>
              <a:rPr lang="en-US" dirty="0"/>
              <a:t> </a:t>
            </a:r>
            <a:r>
              <a:rPr lang="en-US" dirty="0" err="1"/>
              <a:t>doluptatur</a:t>
            </a:r>
            <a:r>
              <a:rPr lang="en-US" dirty="0"/>
              <a:t> </a:t>
            </a:r>
            <a:r>
              <a:rPr lang="en-US" dirty="0" err="1"/>
              <a:t>autem</a:t>
            </a:r>
            <a:r>
              <a:rPr lang="en-US" dirty="0"/>
              <a:t> </a:t>
            </a:r>
            <a:r>
              <a:rPr lang="en-US" dirty="0" err="1"/>
              <a:t>im</a:t>
            </a:r>
            <a:r>
              <a:rPr lang="en-US" dirty="0"/>
              <a:t> </a:t>
            </a:r>
            <a:r>
              <a:rPr lang="en-US" dirty="0" err="1"/>
              <a:t>nos</a:t>
            </a:r>
            <a:r>
              <a:rPr lang="en-US" dirty="0"/>
              <a:t> </a:t>
            </a:r>
            <a:r>
              <a:rPr lang="en-US" dirty="0" err="1"/>
              <a:t>soloreptas</a:t>
            </a:r>
            <a:r>
              <a:rPr lang="en-US" dirty="0"/>
              <a:t> </a:t>
            </a:r>
            <a:r>
              <a:rPr lang="en-US" dirty="0" err="1"/>
              <a:t>aditium</a:t>
            </a:r>
            <a:r>
              <a:rPr lang="en-US" dirty="0"/>
              <a:t> et, </a:t>
            </a:r>
            <a:r>
              <a:rPr lang="en-US" dirty="0" err="1"/>
              <a:t>ut</a:t>
            </a:r>
            <a:r>
              <a:rPr lang="en-US" dirty="0"/>
              <a:t> </a:t>
            </a:r>
            <a:r>
              <a:rPr lang="en-US" dirty="0" err="1"/>
              <a:t>que</a:t>
            </a:r>
            <a:r>
              <a:rPr lang="en-US" dirty="0"/>
              <a:t> </a:t>
            </a:r>
            <a:r>
              <a:rPr lang="en-US" dirty="0" err="1"/>
              <a:t>peratem</a:t>
            </a:r>
            <a:r>
              <a:rPr lang="en-US" dirty="0"/>
              <a:t> </a:t>
            </a:r>
            <a:r>
              <a:rPr lang="en-US" dirty="0" err="1"/>
              <a:t>poresci</a:t>
            </a:r>
            <a:r>
              <a:rPr lang="en-US" dirty="0"/>
              <a:t> </a:t>
            </a:r>
            <a:r>
              <a:rPr lang="en-US" dirty="0" err="1"/>
              <a:t>assit</a:t>
            </a:r>
            <a:r>
              <a:rPr lang="en-US" dirty="0"/>
              <a:t>, </a:t>
            </a:r>
            <a:r>
              <a:rPr lang="en-US" dirty="0" err="1"/>
              <a:t>cupiscil</a:t>
            </a:r>
            <a:r>
              <a:rPr lang="en-US" dirty="0"/>
              <a:t> </a:t>
            </a:r>
            <a:r>
              <a:rPr lang="en-US" dirty="0" err="1"/>
              <a:t>molupta</a:t>
            </a:r>
            <a:r>
              <a:rPr lang="en-US" dirty="0"/>
              <a:t> sum </a:t>
            </a:r>
            <a:r>
              <a:rPr lang="en-US" dirty="0" err="1"/>
              <a:t>eum</a:t>
            </a:r>
            <a:r>
              <a:rPr lang="en-US" dirty="0"/>
              <a:t> alia </a:t>
            </a:r>
            <a:r>
              <a:rPr lang="en-US" dirty="0" err="1"/>
              <a:t>vene</a:t>
            </a:r>
            <a:r>
              <a:rPr lang="en-US" dirty="0"/>
              <a:t> </a:t>
            </a:r>
            <a:r>
              <a:rPr lang="en-US" dirty="0" err="1"/>
              <a:t>nullit</a:t>
            </a:r>
            <a:r>
              <a:rPr lang="en-US" dirty="0"/>
              <a:t>, as </a:t>
            </a:r>
            <a:r>
              <a:rPr lang="en-US" dirty="0" err="1"/>
              <a:t>ium</a:t>
            </a:r>
            <a:r>
              <a:rPr lang="en-US" dirty="0"/>
              <a:t> </a:t>
            </a:r>
            <a:r>
              <a:rPr lang="en-US" dirty="0" err="1"/>
              <a:t>ipit</a:t>
            </a:r>
            <a:r>
              <a:rPr lang="en-US" dirty="0"/>
              <a:t> a qui </a:t>
            </a:r>
            <a:r>
              <a:rPr lang="en-US" dirty="0" err="1"/>
              <a:t>aciis</a:t>
            </a:r>
            <a:r>
              <a:rPr lang="en-US" dirty="0"/>
              <a:t> mi, </a:t>
            </a:r>
            <a:r>
              <a:rPr lang="en-US" dirty="0" err="1"/>
              <a:t>illaces</a:t>
            </a:r>
            <a:r>
              <a:rPr lang="en-US" dirty="0"/>
              <a:t> </a:t>
            </a:r>
            <a:r>
              <a:rPr lang="en-US" dirty="0" err="1"/>
              <a:t>tiaerch</a:t>
            </a:r>
            <a:r>
              <a:rPr lang="en-US" dirty="0"/>
              <a:t> </a:t>
            </a:r>
            <a:r>
              <a:rPr lang="en-US" dirty="0" err="1"/>
              <a:t>ilitatatios</a:t>
            </a:r>
            <a:r>
              <a:rPr lang="en-US" dirty="0"/>
              <a:t> </a:t>
            </a:r>
            <a:r>
              <a:rPr lang="en-US" dirty="0" err="1"/>
              <a:t>velestion</a:t>
            </a:r>
            <a:r>
              <a:rPr lang="en-US" dirty="0"/>
              <a:t> et </a:t>
            </a:r>
            <a:r>
              <a:rPr lang="en-US" dirty="0" err="1"/>
              <a:t>est</a:t>
            </a:r>
            <a:r>
              <a:rPr lang="en-US" dirty="0"/>
              <a:t> ex </a:t>
            </a:r>
            <a:r>
              <a:rPr lang="en-US" dirty="0" err="1"/>
              <a:t>enient</a:t>
            </a:r>
            <a:r>
              <a:rPr lang="en-US" dirty="0"/>
              <a:t>. </a:t>
            </a:r>
            <a:r>
              <a:rPr lang="en-US" dirty="0" err="1"/>
              <a:t>Xim</a:t>
            </a:r>
            <a:r>
              <a:rPr lang="en-US" dirty="0"/>
              <a:t> </a:t>
            </a:r>
            <a:r>
              <a:rPr lang="en-US" dirty="0" err="1"/>
              <a:t>nonet</a:t>
            </a:r>
            <a:r>
              <a:rPr lang="en-US" dirty="0"/>
              <a:t> </a:t>
            </a:r>
            <a:r>
              <a:rPr lang="en-US" dirty="0" err="1"/>
              <a:t>vel</a:t>
            </a:r>
            <a:r>
              <a:rPr lang="en-US" dirty="0"/>
              <a:t> </a:t>
            </a:r>
            <a:r>
              <a:rPr lang="en-US" dirty="0" err="1"/>
              <a:t>isciatem</a:t>
            </a:r>
            <a:r>
              <a:rPr lang="en-US" dirty="0"/>
              <a:t> </a:t>
            </a:r>
            <a:r>
              <a:rPr lang="en-US" dirty="0" err="1"/>
              <a:t>sinciistis</a:t>
            </a:r>
            <a:r>
              <a:rPr lang="en-US" dirty="0"/>
              <a:t> </a:t>
            </a:r>
            <a:r>
              <a:rPr lang="en-US" dirty="0" err="1"/>
              <a:t>eatusdam</a:t>
            </a:r>
            <a:r>
              <a:rPr lang="en-US" dirty="0"/>
              <a:t> quos </a:t>
            </a:r>
            <a:r>
              <a:rPr lang="en-US" dirty="0" err="1"/>
              <a:t>molestiandit</a:t>
            </a:r>
            <a:r>
              <a:rPr lang="en-US" dirty="0"/>
              <a:t> </a:t>
            </a:r>
          </a:p>
          <a:p>
            <a:pPr lvl="0"/>
            <a:endParaRPr lang="en-US" dirty="0"/>
          </a:p>
        </p:txBody>
      </p:sp>
      <p:sp>
        <p:nvSpPr>
          <p:cNvPr id="7" name="Title 1"/>
          <p:cNvSpPr>
            <a:spLocks noGrp="1"/>
          </p:cNvSpPr>
          <p:nvPr>
            <p:ph type="title" hasCustomPrompt="1"/>
          </p:nvPr>
        </p:nvSpPr>
        <p:spPr>
          <a:xfrm>
            <a:off x="256655" y="466924"/>
            <a:ext cx="8646153"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8"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9"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10" name="Text Placeholder 3"/>
          <p:cNvSpPr>
            <a:spLocks noGrp="1"/>
          </p:cNvSpPr>
          <p:nvPr>
            <p:ph type="body" sz="quarter" idx="14" hasCustomPrompt="1"/>
          </p:nvPr>
        </p:nvSpPr>
        <p:spPr>
          <a:xfrm>
            <a:off x="2275439"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pic>
        <p:nvPicPr>
          <p:cNvPr id="11" name="Picture 10"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31757925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3_Questions Slide">
    <p:spTree>
      <p:nvGrpSpPr>
        <p:cNvPr id="1" name=""/>
        <p:cNvGrpSpPr/>
        <p:nvPr/>
      </p:nvGrpSpPr>
      <p:grpSpPr>
        <a:xfrm>
          <a:off x="0" y="0"/>
          <a:ext cx="0" cy="0"/>
          <a:chOff x="0" y="0"/>
          <a:chExt cx="0" cy="0"/>
        </a:xfrm>
      </p:grpSpPr>
      <p:sp>
        <p:nvSpPr>
          <p:cNvPr id="9" name="Rectangle 8"/>
          <p:cNvSpPr/>
          <p:nvPr userDrawn="1"/>
        </p:nvSpPr>
        <p:spPr>
          <a:xfrm>
            <a:off x="1" y="1506888"/>
            <a:ext cx="9144000" cy="2815444"/>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dirty="0"/>
          </a:p>
        </p:txBody>
      </p:sp>
      <p:sp>
        <p:nvSpPr>
          <p:cNvPr id="10" name="Title 1"/>
          <p:cNvSpPr>
            <a:spLocks noGrp="1"/>
          </p:cNvSpPr>
          <p:nvPr>
            <p:ph type="ctrTitle" hasCustomPrompt="1"/>
          </p:nvPr>
        </p:nvSpPr>
        <p:spPr>
          <a:xfrm>
            <a:off x="1" y="1506888"/>
            <a:ext cx="9144000" cy="2815444"/>
          </a:xfrm>
          <a:solidFill>
            <a:schemeClr val="bg2">
              <a:alpha val="30000"/>
            </a:schemeClr>
          </a:solidFill>
        </p:spPr>
        <p:txBody>
          <a:bodyPr lIns="457200" tIns="457200" rIns="457200" bIns="457200" anchor="ctr" anchorCtr="0">
            <a:noAutofit/>
          </a:bodyPr>
          <a:lstStyle>
            <a:lvl1pPr algn="l">
              <a:lnSpc>
                <a:spcPct val="80000"/>
              </a:lnSpc>
              <a:defRPr sz="8500" cap="all"/>
            </a:lvl1pPr>
          </a:lstStyle>
          <a:p>
            <a:r>
              <a:rPr lang="en-US" dirty="0"/>
              <a:t>Questions?</a:t>
            </a:r>
          </a:p>
        </p:txBody>
      </p:sp>
      <p:sp>
        <p:nvSpPr>
          <p:cNvPr id="8"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1"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pic>
        <p:nvPicPr>
          <p:cNvPr id="6" name="Picture 5"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2371" y="6561587"/>
            <a:ext cx="1143000" cy="238760"/>
          </a:xfrm>
          <a:prstGeom prst="rect">
            <a:avLst/>
          </a:prstGeom>
        </p:spPr>
      </p:pic>
    </p:spTree>
    <p:extLst>
      <p:ext uri="{BB962C8B-B14F-4D97-AF65-F5344CB8AC3E}">
        <p14:creationId xmlns:p14="http://schemas.microsoft.com/office/powerpoint/2010/main" val="176381181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1_End Slide">
    <p:spTree>
      <p:nvGrpSpPr>
        <p:cNvPr id="1" name=""/>
        <p:cNvGrpSpPr/>
        <p:nvPr/>
      </p:nvGrpSpPr>
      <p:grpSpPr>
        <a:xfrm>
          <a:off x="0" y="0"/>
          <a:ext cx="0" cy="0"/>
          <a:chOff x="0" y="0"/>
          <a:chExt cx="0" cy="0"/>
        </a:xfrm>
      </p:grpSpPr>
      <p:pic>
        <p:nvPicPr>
          <p:cNvPr id="3" name="Picture 2" descr="Huron-Logo_2_v0_alt_hrzntl.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461367" y="587031"/>
            <a:ext cx="2193823" cy="506366"/>
          </a:xfrm>
          <a:prstGeom prst="rect">
            <a:avLst/>
          </a:prstGeom>
        </p:spPr>
      </p:pic>
    </p:spTree>
    <p:extLst>
      <p:ext uri="{BB962C8B-B14F-4D97-AF65-F5344CB8AC3E}">
        <p14:creationId xmlns:p14="http://schemas.microsoft.com/office/powerpoint/2010/main" val="214076951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6"/>
          <p:cNvSpPr/>
          <p:nvPr userDrawn="1"/>
        </p:nvSpPr>
        <p:spPr>
          <a:xfrm>
            <a:off x="4148" y="1515016"/>
            <a:ext cx="5910481" cy="4119535"/>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8" name="Rectangle 7"/>
          <p:cNvSpPr/>
          <p:nvPr userDrawn="1"/>
        </p:nvSpPr>
        <p:spPr>
          <a:xfrm>
            <a:off x="1" y="1493871"/>
            <a:ext cx="5910481" cy="4119535"/>
          </a:xfrm>
          <a:prstGeom prst="rect">
            <a:avLst/>
          </a:prstGeom>
          <a:solidFill>
            <a:schemeClr val="bg1">
              <a:lumMod val="95000"/>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hasCustomPrompt="1"/>
          </p:nvPr>
        </p:nvSpPr>
        <p:spPr>
          <a:xfrm>
            <a:off x="249807" y="1493871"/>
            <a:ext cx="5660674" cy="4119535"/>
          </a:xfrm>
        </p:spPr>
        <p:txBody>
          <a:bodyPr lIns="457200" tIns="457200" rIns="457200" bIns="457200" anchor="ctr" anchorCtr="0">
            <a:normAutofit/>
          </a:bodyPr>
          <a:lstStyle>
            <a:lvl1pPr>
              <a:lnSpc>
                <a:spcPct val="80000"/>
              </a:lnSpc>
              <a:defRPr sz="5500" cap="all"/>
            </a:lvl1pPr>
          </a:lstStyle>
          <a:p>
            <a:r>
              <a:rPr lang="en-US" dirty="0"/>
              <a:t>CLICK TO EDIT MASTER TITLE STYLE</a:t>
            </a:r>
          </a:p>
        </p:txBody>
      </p:sp>
      <p:sp>
        <p:nvSpPr>
          <p:cNvPr id="16" name="Text Placeholder 9"/>
          <p:cNvSpPr>
            <a:spLocks noGrp="1"/>
          </p:cNvSpPr>
          <p:nvPr>
            <p:ph type="body" sz="quarter" idx="13" hasCustomPrompt="1"/>
          </p:nvPr>
        </p:nvSpPr>
        <p:spPr>
          <a:xfrm>
            <a:off x="0" y="6505763"/>
            <a:ext cx="2785534" cy="365887"/>
          </a:xfrm>
          <a:solidFill>
            <a:srgbClr val="00558C"/>
          </a:solidFill>
          <a:ln>
            <a:noFill/>
          </a:ln>
        </p:spPr>
        <p:txBody>
          <a:bodyPr lIns="457200" rIns="457200" anchor="ctr">
            <a:normAutofit/>
          </a:bodyPr>
          <a:lstStyle>
            <a:lvl1pPr marL="0" indent="0">
              <a:buFont typeface="Arial"/>
              <a:buNone/>
              <a:defRPr sz="1200" b="1" baseline="0">
                <a:solidFill>
                  <a:srgbClr val="FFFFFF"/>
                </a:solidFill>
              </a:defRPr>
            </a:lvl1pPr>
          </a:lstStyle>
          <a:p>
            <a:pPr lvl="0"/>
            <a:r>
              <a:rPr lang="en-US" dirty="0"/>
              <a:t>AUTHOR NAME  07.18.16 </a:t>
            </a:r>
          </a:p>
        </p:txBody>
      </p:sp>
    </p:spTree>
    <p:extLst>
      <p:ext uri="{BB962C8B-B14F-4D97-AF65-F5344CB8AC3E}">
        <p14:creationId xmlns:p14="http://schemas.microsoft.com/office/powerpoint/2010/main" val="402624343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Agenda Slide">
    <p:spTree>
      <p:nvGrpSpPr>
        <p:cNvPr id="1" name=""/>
        <p:cNvGrpSpPr/>
        <p:nvPr/>
      </p:nvGrpSpPr>
      <p:grpSpPr>
        <a:xfrm>
          <a:off x="0" y="0"/>
          <a:ext cx="0" cy="0"/>
          <a:chOff x="0" y="0"/>
          <a:chExt cx="0" cy="0"/>
        </a:xfrm>
      </p:grpSpPr>
      <p:sp>
        <p:nvSpPr>
          <p:cNvPr id="10" name="Rectangle 9"/>
          <p:cNvSpPr/>
          <p:nvPr userDrawn="1"/>
        </p:nvSpPr>
        <p:spPr>
          <a:xfrm>
            <a:off x="2663553" y="575733"/>
            <a:ext cx="6480448" cy="5633998"/>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2663556" y="575731"/>
            <a:ext cx="6196564" cy="1486132"/>
          </a:xfrm>
        </p:spPr>
        <p:txBody>
          <a:bodyPr lIns="274320" tIns="274320" rIns="274320" bIns="274320">
            <a:normAutofit/>
          </a:bodyPr>
          <a:lstStyle>
            <a:lvl1pPr>
              <a:lnSpc>
                <a:spcPts val="4000"/>
              </a:lnSpc>
              <a:defRPr sz="4500" cap="all" baseline="0"/>
            </a:lvl1pPr>
          </a:lstStyle>
          <a:p>
            <a:r>
              <a:rPr lang="en-US" dirty="0"/>
              <a:t>AGENDA TITLE HERE</a:t>
            </a:r>
          </a:p>
        </p:txBody>
      </p:sp>
      <p:sp>
        <p:nvSpPr>
          <p:cNvPr id="6"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Tree>
    <p:extLst>
      <p:ext uri="{BB962C8B-B14F-4D97-AF65-F5344CB8AC3E}">
        <p14:creationId xmlns:p14="http://schemas.microsoft.com/office/powerpoint/2010/main" val="259710514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2_Agenda Slide">
    <p:spTree>
      <p:nvGrpSpPr>
        <p:cNvPr id="1" name=""/>
        <p:cNvGrpSpPr/>
        <p:nvPr/>
      </p:nvGrpSpPr>
      <p:grpSpPr>
        <a:xfrm>
          <a:off x="0" y="0"/>
          <a:ext cx="0" cy="0"/>
          <a:chOff x="0" y="0"/>
          <a:chExt cx="0" cy="0"/>
        </a:xfrm>
      </p:grpSpPr>
      <p:sp>
        <p:nvSpPr>
          <p:cNvPr id="10" name="Rectangle 9"/>
          <p:cNvSpPr/>
          <p:nvPr userDrawn="1"/>
        </p:nvSpPr>
        <p:spPr>
          <a:xfrm>
            <a:off x="2663553" y="575733"/>
            <a:ext cx="6480448" cy="5633998"/>
          </a:xfrm>
          <a:prstGeom prst="rect">
            <a:avLst/>
          </a:prstGeom>
          <a:solidFill>
            <a:schemeClr val="bg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2663556" y="575731"/>
            <a:ext cx="6196564" cy="1486132"/>
          </a:xfrm>
        </p:spPr>
        <p:txBody>
          <a:bodyPr lIns="274320" tIns="274320" rIns="274320" bIns="274320">
            <a:normAutofit/>
          </a:bodyPr>
          <a:lstStyle>
            <a:lvl1pPr>
              <a:lnSpc>
                <a:spcPts val="4000"/>
              </a:lnSpc>
              <a:defRPr sz="4500" cap="all" baseline="0"/>
            </a:lvl1pPr>
          </a:lstStyle>
          <a:p>
            <a:r>
              <a:rPr lang="en-US" dirty="0"/>
              <a:t>AGENDA TITLE HERE</a:t>
            </a:r>
          </a:p>
        </p:txBody>
      </p:sp>
      <p:sp>
        <p:nvSpPr>
          <p:cNvPr id="6"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4" name="Text Placeholder 3"/>
          <p:cNvSpPr>
            <a:spLocks noGrp="1"/>
          </p:cNvSpPr>
          <p:nvPr>
            <p:ph type="body" sz="quarter" idx="10"/>
          </p:nvPr>
        </p:nvSpPr>
        <p:spPr>
          <a:xfrm>
            <a:off x="2663826" y="2062163"/>
            <a:ext cx="6196013" cy="4148137"/>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8395632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 Content 1">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256655" y="2663562"/>
            <a:ext cx="5222235" cy="3830108"/>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400" b="0" i="0" u="none" strike="noStrike" baseline="0" smtClean="0">
                <a:solidFill>
                  <a:srgbClr val="0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La dolor ant fugit </a:t>
            </a:r>
            <a:r>
              <a:rPr lang="en-US" dirty="0" err="1"/>
              <a:t>quas</a:t>
            </a:r>
            <a:r>
              <a:rPr lang="en-US" dirty="0"/>
              <a:t> </a:t>
            </a:r>
            <a:r>
              <a:rPr lang="en-US" dirty="0" err="1"/>
              <a:t>molut</a:t>
            </a:r>
            <a:r>
              <a:rPr lang="en-US" dirty="0"/>
              <a:t> qui </a:t>
            </a:r>
            <a:r>
              <a:rPr lang="en-US" dirty="0" err="1"/>
              <a:t>voluptas</a:t>
            </a:r>
            <a:r>
              <a:rPr lang="en-US" dirty="0"/>
              <a:t> </a:t>
            </a:r>
            <a:r>
              <a:rPr lang="en-US" dirty="0" err="1"/>
              <a:t>magnia</a:t>
            </a:r>
            <a:r>
              <a:rPr lang="en-US" dirty="0"/>
              <a:t> </a:t>
            </a:r>
            <a:r>
              <a:rPr lang="en-US" dirty="0" err="1"/>
              <a:t>dolupta</a:t>
            </a:r>
            <a:r>
              <a:rPr lang="en-US" dirty="0"/>
              <a:t> </a:t>
            </a:r>
            <a:r>
              <a:rPr lang="en-US" dirty="0" err="1"/>
              <a:t>tusciant</a:t>
            </a:r>
            <a:r>
              <a:rPr lang="en-US" dirty="0"/>
              <a:t>, </a:t>
            </a:r>
            <a:r>
              <a:rPr lang="en-US" dirty="0" err="1"/>
              <a:t>ulpa</a:t>
            </a:r>
            <a:r>
              <a:rPr lang="en-US" dirty="0"/>
              <a:t> qui </a:t>
            </a:r>
            <a:r>
              <a:rPr lang="en-US" dirty="0" err="1"/>
              <a:t>beriae</a:t>
            </a:r>
            <a:r>
              <a:rPr lang="en-US" dirty="0"/>
              <a:t> </a:t>
            </a:r>
            <a:r>
              <a:rPr lang="en-US" dirty="0" err="1"/>
              <a:t>sae</a:t>
            </a:r>
            <a:r>
              <a:rPr lang="en-US" dirty="0"/>
              <a:t> </a:t>
            </a:r>
            <a:r>
              <a:rPr lang="en-US" dirty="0" err="1"/>
              <a:t>vit</a:t>
            </a:r>
            <a:r>
              <a:rPr lang="en-US" dirty="0"/>
              <a:t> </a:t>
            </a:r>
            <a:r>
              <a:rPr lang="en-US" dirty="0" err="1"/>
              <a:t>omnisi</a:t>
            </a:r>
            <a:r>
              <a:rPr lang="en-US" dirty="0"/>
              <a:t> </a:t>
            </a:r>
            <a:r>
              <a:rPr lang="en-US" dirty="0" err="1"/>
              <a:t>vel</a:t>
            </a:r>
            <a:r>
              <a:rPr lang="en-US" dirty="0"/>
              <a:t> min re dent </a:t>
            </a:r>
            <a:r>
              <a:rPr lang="en-US" dirty="0" err="1"/>
              <a:t>fuga</a:t>
            </a:r>
            <a:r>
              <a:rPr lang="en-US" dirty="0"/>
              <a:t>. </a:t>
            </a:r>
            <a:r>
              <a:rPr lang="en-US" dirty="0" err="1"/>
              <a:t>Equatur</a:t>
            </a:r>
            <a:r>
              <a:rPr lang="en-US" dirty="0"/>
              <a:t>? </a:t>
            </a:r>
            <a:r>
              <a:rPr lang="en-US" dirty="0" err="1"/>
              <a:t>Quide</a:t>
            </a:r>
            <a:r>
              <a:rPr lang="en-US" dirty="0"/>
              <a:t> </a:t>
            </a:r>
            <a:r>
              <a:rPr lang="en-US" dirty="0" err="1"/>
              <a:t>mo</a:t>
            </a:r>
            <a:r>
              <a:rPr lang="en-US" dirty="0"/>
              <a:t> </a:t>
            </a:r>
            <a:r>
              <a:rPr lang="en-US" dirty="0" err="1"/>
              <a:t>volenis</a:t>
            </a:r>
            <a:r>
              <a:rPr lang="en-US" dirty="0"/>
              <a:t> cum qui </a:t>
            </a:r>
            <a:r>
              <a:rPr lang="en-US" dirty="0" err="1"/>
              <a:t>denduciis</a:t>
            </a:r>
            <a:r>
              <a:rPr lang="en-US" dirty="0"/>
              <a:t> </a:t>
            </a:r>
            <a:r>
              <a:rPr lang="en-US" dirty="0" err="1"/>
              <a:t>earum</a:t>
            </a:r>
            <a:r>
              <a:rPr lang="en-US" dirty="0"/>
              <a:t> el </a:t>
            </a:r>
            <a:r>
              <a:rPr lang="en-US" dirty="0" err="1"/>
              <a:t>molenitem</a:t>
            </a:r>
            <a:r>
              <a:rPr lang="en-US" dirty="0"/>
              <a:t> </a:t>
            </a:r>
            <a:r>
              <a:rPr lang="en-US" dirty="0" err="1"/>
              <a:t>sed</a:t>
            </a:r>
            <a:r>
              <a:rPr lang="en-US" dirty="0"/>
              <a:t> eat.</a:t>
            </a:r>
          </a:p>
          <a:p>
            <a:pPr lvl="0"/>
            <a:endParaRPr lang="en-US" dirty="0"/>
          </a:p>
          <a:p>
            <a:pPr lvl="0"/>
            <a:r>
              <a:rPr lang="en-US" dirty="0" err="1"/>
              <a:t>Epeliqui</a:t>
            </a:r>
            <a:r>
              <a:rPr lang="en-US" dirty="0"/>
              <a:t> </a:t>
            </a:r>
            <a:r>
              <a:rPr lang="en-US" dirty="0" err="1"/>
              <a:t>stiuntiae</a:t>
            </a:r>
            <a:r>
              <a:rPr lang="en-US" dirty="0"/>
              <a:t> sit et am, sin </a:t>
            </a:r>
            <a:r>
              <a:rPr lang="en-US" dirty="0" err="1"/>
              <a:t>perum</a:t>
            </a:r>
            <a:r>
              <a:rPr lang="en-US" dirty="0"/>
              <a:t> </a:t>
            </a:r>
            <a:r>
              <a:rPr lang="en-US" dirty="0" err="1"/>
              <a:t>eria</a:t>
            </a:r>
            <a:r>
              <a:rPr lang="en-US" dirty="0"/>
              <a:t> pa </a:t>
            </a:r>
            <a:r>
              <a:rPr lang="en-US" dirty="0" err="1"/>
              <a:t>nat</a:t>
            </a:r>
            <a:r>
              <a:rPr lang="en-US" dirty="0"/>
              <a:t> </a:t>
            </a:r>
            <a:r>
              <a:rPr lang="en-US" dirty="0" err="1"/>
              <a:t>restiam</a:t>
            </a:r>
            <a:r>
              <a:rPr lang="en-US" dirty="0"/>
              <a:t> </a:t>
            </a:r>
            <a:r>
              <a:rPr lang="en-US" dirty="0" err="1"/>
              <a:t>que</a:t>
            </a:r>
            <a:r>
              <a:rPr lang="en-US" dirty="0"/>
              <a:t> </a:t>
            </a:r>
            <a:r>
              <a:rPr lang="en-US" dirty="0" err="1"/>
              <a:t>doluptatis</a:t>
            </a:r>
            <a:r>
              <a:rPr lang="en-US" dirty="0"/>
              <a:t> qui </a:t>
            </a:r>
            <a:r>
              <a:rPr lang="en-US" dirty="0" err="1"/>
              <a:t>nihit</a:t>
            </a:r>
            <a:r>
              <a:rPr lang="en-US" dirty="0"/>
              <a:t> </a:t>
            </a:r>
            <a:r>
              <a:rPr lang="en-US" dirty="0" err="1"/>
              <a:t>ullest</a:t>
            </a:r>
            <a:r>
              <a:rPr lang="en-US" dirty="0"/>
              <a:t> </a:t>
            </a:r>
            <a:r>
              <a:rPr lang="en-US" dirty="0" err="1"/>
              <a:t>es</a:t>
            </a:r>
            <a:r>
              <a:rPr lang="en-US" dirty="0"/>
              <a:t> </a:t>
            </a:r>
            <a:r>
              <a:rPr lang="en-US" dirty="0" err="1"/>
              <a:t>aut</a:t>
            </a:r>
            <a:r>
              <a:rPr lang="en-US" dirty="0"/>
              <a:t> </a:t>
            </a:r>
            <a:r>
              <a:rPr lang="en-US" dirty="0" err="1"/>
              <a:t>ut</a:t>
            </a:r>
            <a:r>
              <a:rPr lang="en-US" dirty="0"/>
              <a:t> </a:t>
            </a:r>
            <a:r>
              <a:rPr lang="en-US" dirty="0" err="1"/>
              <a:t>quas</a:t>
            </a:r>
            <a:r>
              <a:rPr lang="en-US" dirty="0"/>
              <a:t> </a:t>
            </a:r>
            <a:r>
              <a:rPr lang="en-US" dirty="0" err="1"/>
              <a:t>nobis</a:t>
            </a:r>
            <a:r>
              <a:rPr lang="en-US" dirty="0"/>
              <a:t> </a:t>
            </a:r>
            <a:r>
              <a:rPr lang="en-US" dirty="0" err="1"/>
              <a:t>autempore</a:t>
            </a:r>
            <a:r>
              <a:rPr lang="en-US" dirty="0"/>
              <a:t> </a:t>
            </a:r>
            <a:r>
              <a:rPr lang="en-US" dirty="0" err="1"/>
              <a:t>porempo</a:t>
            </a:r>
            <a:r>
              <a:rPr lang="en-US" dirty="0"/>
              <a:t> </a:t>
            </a:r>
            <a:r>
              <a:rPr lang="en-US" dirty="0" err="1"/>
              <a:t>ritaqui</a:t>
            </a:r>
            <a:r>
              <a:rPr lang="en-US" dirty="0"/>
              <a:t> </a:t>
            </a:r>
            <a:r>
              <a:rPr lang="en-US" dirty="0" err="1"/>
              <a:t>ut</a:t>
            </a:r>
            <a:r>
              <a:rPr lang="en-US" dirty="0"/>
              <a:t> </a:t>
            </a:r>
            <a:r>
              <a:rPr lang="en-US" dirty="0" err="1"/>
              <a:t>es</a:t>
            </a:r>
            <a:r>
              <a:rPr lang="en-US" dirty="0"/>
              <a:t> de </a:t>
            </a:r>
            <a:r>
              <a:rPr lang="en-US" dirty="0" err="1"/>
              <a:t>velest</a:t>
            </a:r>
            <a:r>
              <a:rPr lang="en-US" dirty="0"/>
              <a:t>, quam, </a:t>
            </a:r>
            <a:r>
              <a:rPr lang="en-US" dirty="0" err="1"/>
              <a:t>utatque</a:t>
            </a:r>
            <a:r>
              <a:rPr lang="en-US" dirty="0"/>
              <a:t> </a:t>
            </a:r>
            <a:r>
              <a:rPr lang="en-US" dirty="0" err="1"/>
              <a:t>exere</a:t>
            </a:r>
            <a:r>
              <a:rPr lang="en-US" dirty="0"/>
              <a:t> </a:t>
            </a:r>
            <a:r>
              <a:rPr lang="en-US" dirty="0" err="1"/>
              <a:t>nimiliqui</a:t>
            </a:r>
            <a:r>
              <a:rPr lang="en-US" dirty="0"/>
              <a:t> con estrum sum, </a:t>
            </a:r>
            <a:r>
              <a:rPr lang="en-US" dirty="0" err="1"/>
              <a:t>sinctur</a:t>
            </a:r>
            <a:r>
              <a:rPr lang="en-US" dirty="0"/>
              <a:t>, ad </a:t>
            </a:r>
            <a:r>
              <a:rPr lang="en-US" dirty="0" err="1"/>
              <a:t>utamustem</a:t>
            </a:r>
            <a:r>
              <a:rPr lang="en-US" dirty="0"/>
              <a:t>. </a:t>
            </a:r>
            <a:r>
              <a:rPr lang="en-US" dirty="0" err="1"/>
              <a:t>Upta</a:t>
            </a:r>
            <a:r>
              <a:rPr lang="en-US" dirty="0"/>
              <a:t> ant </a:t>
            </a:r>
            <a:r>
              <a:rPr lang="en-US" dirty="0" err="1"/>
              <a:t>enda</a:t>
            </a:r>
            <a:r>
              <a:rPr lang="en-US" dirty="0"/>
              <a:t> cum </a:t>
            </a:r>
            <a:r>
              <a:rPr lang="en-US" dirty="0" err="1"/>
              <a:t>volum</a:t>
            </a:r>
            <a:r>
              <a:rPr lang="en-US" dirty="0"/>
              <a:t> </a:t>
            </a:r>
            <a:r>
              <a:rPr lang="en-US" dirty="0" err="1"/>
              <a:t>escil</a:t>
            </a:r>
            <a:r>
              <a:rPr lang="en-US" dirty="0"/>
              <a:t> et </a:t>
            </a:r>
            <a:r>
              <a:rPr lang="en-US" dirty="0" err="1"/>
              <a:t>quiant</a:t>
            </a:r>
            <a:r>
              <a:rPr lang="en-US" dirty="0"/>
              <a:t>, </a:t>
            </a:r>
            <a:r>
              <a:rPr lang="en-US" dirty="0" err="1"/>
              <a:t>volut</a:t>
            </a:r>
            <a:r>
              <a:rPr lang="en-US" dirty="0"/>
              <a:t> </a:t>
            </a:r>
            <a:r>
              <a:rPr lang="en-US" dirty="0" err="1"/>
              <a:t>aborem</a:t>
            </a:r>
            <a:r>
              <a:rPr lang="en-US" dirty="0"/>
              <a:t>. Um </a:t>
            </a:r>
            <a:r>
              <a:rPr lang="en-US" dirty="0" err="1"/>
              <a:t>eaque</a:t>
            </a:r>
            <a:r>
              <a:rPr lang="en-US" dirty="0"/>
              <a:t> rem </a:t>
            </a:r>
            <a:r>
              <a:rPr lang="en-US" dirty="0" err="1"/>
              <a:t>dernate</a:t>
            </a:r>
            <a:r>
              <a:rPr lang="en-US" dirty="0"/>
              <a:t> </a:t>
            </a:r>
            <a:r>
              <a:rPr lang="en-US" dirty="0" err="1"/>
              <a:t>ceaque</a:t>
            </a:r>
            <a:r>
              <a:rPr lang="en-US" dirty="0"/>
              <a:t> </a:t>
            </a:r>
            <a:r>
              <a:rPr lang="en-US" dirty="0" err="1"/>
              <a:t>volupis</a:t>
            </a:r>
            <a:r>
              <a:rPr lang="en-US" dirty="0"/>
              <a:t> </a:t>
            </a:r>
            <a:r>
              <a:rPr lang="en-US" dirty="0" err="1"/>
              <a:t>doluptatur</a:t>
            </a:r>
            <a:r>
              <a:rPr lang="en-US" dirty="0"/>
              <a:t> </a:t>
            </a:r>
            <a:r>
              <a:rPr lang="en-US" dirty="0" err="1"/>
              <a:t>autem</a:t>
            </a:r>
            <a:r>
              <a:rPr lang="en-US" dirty="0"/>
              <a:t> </a:t>
            </a:r>
            <a:r>
              <a:rPr lang="en-US" dirty="0" err="1"/>
              <a:t>im</a:t>
            </a:r>
            <a:r>
              <a:rPr lang="en-US" dirty="0"/>
              <a:t> </a:t>
            </a:r>
            <a:r>
              <a:rPr lang="en-US" dirty="0" err="1"/>
              <a:t>nos</a:t>
            </a:r>
            <a:r>
              <a:rPr lang="en-US" dirty="0"/>
              <a:t> </a:t>
            </a:r>
            <a:r>
              <a:rPr lang="en-US" dirty="0" err="1"/>
              <a:t>soloreptas</a:t>
            </a:r>
            <a:r>
              <a:rPr lang="en-US" dirty="0"/>
              <a:t> </a:t>
            </a:r>
            <a:r>
              <a:rPr lang="en-US" dirty="0" err="1"/>
              <a:t>aditium</a:t>
            </a:r>
            <a:r>
              <a:rPr lang="en-US" dirty="0"/>
              <a:t> et, </a:t>
            </a:r>
            <a:r>
              <a:rPr lang="en-US" dirty="0" err="1"/>
              <a:t>ut</a:t>
            </a:r>
            <a:r>
              <a:rPr lang="en-US" dirty="0"/>
              <a:t> </a:t>
            </a:r>
            <a:r>
              <a:rPr lang="en-US" dirty="0" err="1"/>
              <a:t>que</a:t>
            </a:r>
            <a:r>
              <a:rPr lang="en-US" dirty="0"/>
              <a:t> </a:t>
            </a:r>
            <a:r>
              <a:rPr lang="en-US" dirty="0" err="1"/>
              <a:t>peratem</a:t>
            </a:r>
            <a:r>
              <a:rPr lang="en-US" dirty="0"/>
              <a:t> </a:t>
            </a:r>
            <a:r>
              <a:rPr lang="en-US" dirty="0" err="1"/>
              <a:t>poresci</a:t>
            </a:r>
            <a:r>
              <a:rPr lang="en-US" dirty="0"/>
              <a:t> </a:t>
            </a:r>
            <a:r>
              <a:rPr lang="en-US" dirty="0" err="1"/>
              <a:t>assit</a:t>
            </a:r>
            <a:r>
              <a:rPr lang="en-US" dirty="0"/>
              <a:t>, </a:t>
            </a:r>
            <a:r>
              <a:rPr lang="en-US" dirty="0" err="1"/>
              <a:t>cupiscil</a:t>
            </a:r>
            <a:r>
              <a:rPr lang="en-US" dirty="0"/>
              <a:t> </a:t>
            </a:r>
            <a:r>
              <a:rPr lang="en-US" dirty="0" err="1"/>
              <a:t>molupta</a:t>
            </a:r>
            <a:r>
              <a:rPr lang="en-US" dirty="0"/>
              <a:t> sum </a:t>
            </a:r>
            <a:r>
              <a:rPr lang="en-US" dirty="0" err="1"/>
              <a:t>eum</a:t>
            </a:r>
            <a:r>
              <a:rPr lang="en-US" dirty="0"/>
              <a:t> alia </a:t>
            </a:r>
            <a:r>
              <a:rPr lang="en-US" dirty="0" err="1"/>
              <a:t>vene</a:t>
            </a:r>
            <a:r>
              <a:rPr lang="en-US" dirty="0"/>
              <a:t> </a:t>
            </a:r>
            <a:r>
              <a:rPr lang="en-US" dirty="0" err="1"/>
              <a:t>nullit</a:t>
            </a:r>
            <a:r>
              <a:rPr lang="en-US" dirty="0"/>
              <a:t>, as </a:t>
            </a:r>
            <a:r>
              <a:rPr lang="en-US" dirty="0" err="1"/>
              <a:t>ium</a:t>
            </a:r>
            <a:r>
              <a:rPr lang="en-US" dirty="0"/>
              <a:t> </a:t>
            </a:r>
            <a:r>
              <a:rPr lang="en-US" dirty="0" err="1"/>
              <a:t>ipit</a:t>
            </a:r>
            <a:r>
              <a:rPr lang="en-US" dirty="0"/>
              <a:t> a qui </a:t>
            </a:r>
            <a:r>
              <a:rPr lang="en-US" dirty="0" err="1"/>
              <a:t>aciis</a:t>
            </a:r>
            <a:r>
              <a:rPr lang="en-US" dirty="0"/>
              <a:t> mi, </a:t>
            </a:r>
            <a:r>
              <a:rPr lang="en-US" dirty="0" err="1"/>
              <a:t>illaces</a:t>
            </a:r>
            <a:r>
              <a:rPr lang="en-US" dirty="0"/>
              <a:t> </a:t>
            </a:r>
            <a:r>
              <a:rPr lang="en-US" dirty="0" err="1"/>
              <a:t>tiaerch</a:t>
            </a:r>
            <a:r>
              <a:rPr lang="en-US" dirty="0"/>
              <a:t> </a:t>
            </a:r>
            <a:r>
              <a:rPr lang="en-US" dirty="0" err="1"/>
              <a:t>ilitatatios</a:t>
            </a:r>
            <a:r>
              <a:rPr lang="en-US" dirty="0"/>
              <a:t> </a:t>
            </a:r>
            <a:r>
              <a:rPr lang="en-US" dirty="0" err="1"/>
              <a:t>velestion</a:t>
            </a:r>
            <a:r>
              <a:rPr lang="en-US" dirty="0"/>
              <a:t> et </a:t>
            </a:r>
            <a:r>
              <a:rPr lang="en-US" dirty="0" err="1"/>
              <a:t>est</a:t>
            </a:r>
            <a:r>
              <a:rPr lang="en-US" dirty="0"/>
              <a:t> ex </a:t>
            </a:r>
            <a:r>
              <a:rPr lang="en-US" dirty="0" err="1"/>
              <a:t>enient</a:t>
            </a:r>
            <a:r>
              <a:rPr lang="en-US" dirty="0"/>
              <a:t>. </a:t>
            </a:r>
            <a:r>
              <a:rPr lang="en-US" dirty="0" err="1"/>
              <a:t>Xim</a:t>
            </a:r>
            <a:r>
              <a:rPr lang="en-US" dirty="0"/>
              <a:t> </a:t>
            </a:r>
            <a:r>
              <a:rPr lang="en-US" dirty="0" err="1"/>
              <a:t>nonet</a:t>
            </a:r>
            <a:r>
              <a:rPr lang="en-US" dirty="0"/>
              <a:t> </a:t>
            </a:r>
            <a:r>
              <a:rPr lang="en-US" dirty="0" err="1"/>
              <a:t>vel</a:t>
            </a:r>
            <a:r>
              <a:rPr lang="en-US" dirty="0"/>
              <a:t> </a:t>
            </a:r>
            <a:r>
              <a:rPr lang="en-US" dirty="0" err="1"/>
              <a:t>isciatem</a:t>
            </a:r>
            <a:r>
              <a:rPr lang="en-US" dirty="0"/>
              <a:t> </a:t>
            </a:r>
            <a:r>
              <a:rPr lang="en-US" dirty="0" err="1"/>
              <a:t>sinciistis</a:t>
            </a:r>
            <a:r>
              <a:rPr lang="en-US" dirty="0"/>
              <a:t> </a:t>
            </a:r>
            <a:r>
              <a:rPr lang="en-US" dirty="0" err="1"/>
              <a:t>eatusdam</a:t>
            </a:r>
            <a:r>
              <a:rPr lang="en-US" dirty="0"/>
              <a:t> quos</a:t>
            </a:r>
          </a:p>
          <a:p>
            <a:pPr lvl="0"/>
            <a:endParaRPr lang="en-US" dirty="0"/>
          </a:p>
        </p:txBody>
      </p:sp>
      <p:sp>
        <p:nvSpPr>
          <p:cNvPr id="21" name="Text Placeholder 3"/>
          <p:cNvSpPr>
            <a:spLocks noGrp="1"/>
          </p:cNvSpPr>
          <p:nvPr>
            <p:ph type="body" sz="quarter" idx="14" hasCustomPrompt="1"/>
          </p:nvPr>
        </p:nvSpPr>
        <p:spPr>
          <a:xfrm>
            <a:off x="2275439"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
        <p:nvSpPr>
          <p:cNvPr id="8" name="Title 1"/>
          <p:cNvSpPr>
            <a:spLocks noGrp="1"/>
          </p:cNvSpPr>
          <p:nvPr>
            <p:ph type="title" hasCustomPrompt="1"/>
          </p:nvPr>
        </p:nvSpPr>
        <p:spPr>
          <a:xfrm>
            <a:off x="256655" y="466924"/>
            <a:ext cx="5222235"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1" name="Picture Placeholder 4"/>
          <p:cNvSpPr>
            <a:spLocks noGrp="1"/>
          </p:cNvSpPr>
          <p:nvPr>
            <p:ph type="pic" sz="quarter" idx="15" hasCustomPrompt="1"/>
          </p:nvPr>
        </p:nvSpPr>
        <p:spPr>
          <a:xfrm>
            <a:off x="5851526" y="0"/>
            <a:ext cx="3292475" cy="6858000"/>
          </a:xfrm>
          <a:solidFill>
            <a:schemeClr val="accent1">
              <a:lumMod val="40000"/>
              <a:lumOff val="60000"/>
            </a:schemeClr>
          </a:solidFill>
        </p:spPr>
        <p:txBody>
          <a:bodyPr anchor="ctr"/>
          <a:lstStyle>
            <a:lvl1pPr marL="0" indent="0" algn="ctr">
              <a:buNone/>
              <a:defRPr b="1" baseline="0"/>
            </a:lvl1pPr>
          </a:lstStyle>
          <a:p>
            <a:r>
              <a:rPr lang="en-US" dirty="0"/>
              <a:t>IMAGE PLACEHOLDER</a:t>
            </a:r>
          </a:p>
        </p:txBody>
      </p:sp>
    </p:spTree>
    <p:extLst>
      <p:ext uri="{BB962C8B-B14F-4D97-AF65-F5344CB8AC3E}">
        <p14:creationId xmlns:p14="http://schemas.microsoft.com/office/powerpoint/2010/main" val="426960306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Bullets Title + Content 1">
    <p:spTree>
      <p:nvGrpSpPr>
        <p:cNvPr id="1" name=""/>
        <p:cNvGrpSpPr/>
        <p:nvPr/>
      </p:nvGrpSpPr>
      <p:grpSpPr>
        <a:xfrm>
          <a:off x="0" y="0"/>
          <a:ext cx="0" cy="0"/>
          <a:chOff x="0" y="0"/>
          <a:chExt cx="0" cy="0"/>
        </a:xfrm>
      </p:grpSpPr>
      <p:sp>
        <p:nvSpPr>
          <p:cNvPr id="21" name="Text Placeholder 3"/>
          <p:cNvSpPr>
            <a:spLocks noGrp="1"/>
          </p:cNvSpPr>
          <p:nvPr>
            <p:ph type="body" sz="quarter" idx="14" hasCustomPrompt="1"/>
          </p:nvPr>
        </p:nvSpPr>
        <p:spPr>
          <a:xfrm>
            <a:off x="2275439"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
        <p:nvSpPr>
          <p:cNvPr id="8" name="Title 1"/>
          <p:cNvSpPr>
            <a:spLocks noGrp="1"/>
          </p:cNvSpPr>
          <p:nvPr>
            <p:ph type="title" hasCustomPrompt="1"/>
          </p:nvPr>
        </p:nvSpPr>
        <p:spPr>
          <a:xfrm>
            <a:off x="256655" y="466924"/>
            <a:ext cx="5222235"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1" name="Picture Placeholder 4"/>
          <p:cNvSpPr>
            <a:spLocks noGrp="1"/>
          </p:cNvSpPr>
          <p:nvPr>
            <p:ph type="pic" sz="quarter" idx="15" hasCustomPrompt="1"/>
          </p:nvPr>
        </p:nvSpPr>
        <p:spPr>
          <a:xfrm>
            <a:off x="5851526" y="0"/>
            <a:ext cx="3292475" cy="6858000"/>
          </a:xfrm>
          <a:solidFill>
            <a:schemeClr val="accent1">
              <a:lumMod val="40000"/>
              <a:lumOff val="60000"/>
            </a:schemeClr>
          </a:solidFill>
        </p:spPr>
        <p:txBody>
          <a:bodyPr anchor="ctr"/>
          <a:lstStyle>
            <a:lvl1pPr marL="0" indent="0" algn="ctr">
              <a:buNone/>
              <a:defRPr b="1" baseline="0"/>
            </a:lvl1pPr>
          </a:lstStyle>
          <a:p>
            <a:r>
              <a:rPr lang="en-US" dirty="0"/>
              <a:t>IMAGE PLACEHOLDER</a:t>
            </a:r>
          </a:p>
        </p:txBody>
      </p:sp>
      <p:sp>
        <p:nvSpPr>
          <p:cNvPr id="3" name="Text Placeholder 2"/>
          <p:cNvSpPr>
            <a:spLocks noGrp="1"/>
          </p:cNvSpPr>
          <p:nvPr>
            <p:ph type="body" sz="quarter" idx="16"/>
          </p:nvPr>
        </p:nvSpPr>
        <p:spPr>
          <a:xfrm>
            <a:off x="257175" y="2655890"/>
            <a:ext cx="5221288" cy="3690937"/>
          </a:xfrm>
        </p:spPr>
        <p:txBody>
          <a:bodyPr/>
          <a:lstStyle>
            <a:lvl1pPr>
              <a:defRPr sz="1400"/>
            </a:lvl1pPr>
            <a:lvl2pPr>
              <a:defRPr sz="1400"/>
            </a:lvl2pPr>
            <a:lvl3pPr>
              <a:defRPr sz="1400"/>
            </a:lvl3pPr>
            <a:lvl4pPr>
              <a:defRPr sz="1400"/>
            </a:lvl4pPr>
            <a:lvl5pPr marL="1255713" indent="-231775">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5985009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tle + Content 2">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256655" y="2663562"/>
            <a:ext cx="5222235" cy="3830108"/>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4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dirty="0"/>
              <a:t>La dolor ant fugit </a:t>
            </a:r>
            <a:r>
              <a:rPr lang="en-US" dirty="0" err="1"/>
              <a:t>quas</a:t>
            </a:r>
            <a:r>
              <a:rPr lang="en-US" dirty="0"/>
              <a:t> </a:t>
            </a:r>
            <a:r>
              <a:rPr lang="en-US" dirty="0" err="1"/>
              <a:t>molut</a:t>
            </a:r>
            <a:r>
              <a:rPr lang="en-US" dirty="0"/>
              <a:t> qui </a:t>
            </a:r>
            <a:r>
              <a:rPr lang="en-US" dirty="0" err="1"/>
              <a:t>voluptas</a:t>
            </a:r>
            <a:r>
              <a:rPr lang="en-US" dirty="0"/>
              <a:t> </a:t>
            </a:r>
            <a:r>
              <a:rPr lang="en-US" dirty="0" err="1"/>
              <a:t>magnia</a:t>
            </a:r>
            <a:r>
              <a:rPr lang="en-US" dirty="0"/>
              <a:t> </a:t>
            </a:r>
            <a:r>
              <a:rPr lang="en-US" dirty="0" err="1"/>
              <a:t>dolupta</a:t>
            </a:r>
            <a:r>
              <a:rPr lang="en-US" dirty="0"/>
              <a:t> </a:t>
            </a:r>
            <a:r>
              <a:rPr lang="en-US" dirty="0" err="1"/>
              <a:t>tusciant</a:t>
            </a:r>
            <a:r>
              <a:rPr lang="en-US" dirty="0"/>
              <a:t>, </a:t>
            </a:r>
            <a:r>
              <a:rPr lang="en-US" dirty="0" err="1"/>
              <a:t>ulpa</a:t>
            </a:r>
            <a:r>
              <a:rPr lang="en-US" dirty="0"/>
              <a:t> qui </a:t>
            </a:r>
            <a:r>
              <a:rPr lang="en-US" dirty="0" err="1"/>
              <a:t>beriae</a:t>
            </a:r>
            <a:r>
              <a:rPr lang="en-US" dirty="0"/>
              <a:t> </a:t>
            </a:r>
            <a:r>
              <a:rPr lang="en-US" dirty="0" err="1"/>
              <a:t>sae</a:t>
            </a:r>
            <a:r>
              <a:rPr lang="en-US" dirty="0"/>
              <a:t> </a:t>
            </a:r>
            <a:r>
              <a:rPr lang="en-US" dirty="0" err="1"/>
              <a:t>vit</a:t>
            </a:r>
            <a:r>
              <a:rPr lang="en-US" dirty="0"/>
              <a:t> </a:t>
            </a:r>
            <a:r>
              <a:rPr lang="en-US" dirty="0" err="1"/>
              <a:t>omnisi</a:t>
            </a:r>
            <a:r>
              <a:rPr lang="en-US" dirty="0"/>
              <a:t> </a:t>
            </a:r>
            <a:r>
              <a:rPr lang="en-US" dirty="0" err="1"/>
              <a:t>vel</a:t>
            </a:r>
            <a:r>
              <a:rPr lang="en-US" dirty="0"/>
              <a:t> min re dent </a:t>
            </a:r>
            <a:r>
              <a:rPr lang="en-US" dirty="0" err="1"/>
              <a:t>fuga</a:t>
            </a:r>
            <a:r>
              <a:rPr lang="en-US" dirty="0"/>
              <a:t>. </a:t>
            </a:r>
            <a:r>
              <a:rPr lang="en-US" dirty="0" err="1"/>
              <a:t>Equatur</a:t>
            </a:r>
            <a:r>
              <a:rPr lang="en-US" dirty="0"/>
              <a:t>? </a:t>
            </a:r>
            <a:r>
              <a:rPr lang="en-US" dirty="0" err="1"/>
              <a:t>Quide</a:t>
            </a:r>
            <a:r>
              <a:rPr lang="en-US" dirty="0"/>
              <a:t> </a:t>
            </a:r>
            <a:r>
              <a:rPr lang="en-US" dirty="0" err="1"/>
              <a:t>mo</a:t>
            </a:r>
            <a:r>
              <a:rPr lang="en-US" dirty="0"/>
              <a:t> </a:t>
            </a:r>
            <a:r>
              <a:rPr lang="en-US" dirty="0" err="1"/>
              <a:t>volenis</a:t>
            </a:r>
            <a:r>
              <a:rPr lang="en-US" dirty="0"/>
              <a:t> cum qui </a:t>
            </a:r>
            <a:r>
              <a:rPr lang="en-US" dirty="0" err="1"/>
              <a:t>denduciis</a:t>
            </a:r>
            <a:r>
              <a:rPr lang="en-US" dirty="0"/>
              <a:t> </a:t>
            </a:r>
            <a:r>
              <a:rPr lang="en-US" dirty="0" err="1"/>
              <a:t>earum</a:t>
            </a:r>
            <a:r>
              <a:rPr lang="en-US" dirty="0"/>
              <a:t> el </a:t>
            </a:r>
            <a:r>
              <a:rPr lang="en-US" dirty="0" err="1"/>
              <a:t>molenitem</a:t>
            </a:r>
            <a:r>
              <a:rPr lang="en-US" dirty="0"/>
              <a:t> </a:t>
            </a:r>
            <a:r>
              <a:rPr lang="en-US" dirty="0" err="1"/>
              <a:t>sed</a:t>
            </a:r>
            <a:r>
              <a:rPr lang="en-US" dirty="0"/>
              <a:t> eat.</a:t>
            </a:r>
          </a:p>
          <a:p>
            <a:pPr lvl="0"/>
            <a:endParaRPr lang="en-US" dirty="0"/>
          </a:p>
          <a:p>
            <a:pPr lvl="0"/>
            <a:r>
              <a:rPr lang="en-US" dirty="0" err="1"/>
              <a:t>Epeliqui</a:t>
            </a:r>
            <a:r>
              <a:rPr lang="en-US" dirty="0"/>
              <a:t> </a:t>
            </a:r>
            <a:r>
              <a:rPr lang="en-US" dirty="0" err="1"/>
              <a:t>stiuntiae</a:t>
            </a:r>
            <a:r>
              <a:rPr lang="en-US" dirty="0"/>
              <a:t> sit et am, sin </a:t>
            </a:r>
            <a:r>
              <a:rPr lang="en-US" dirty="0" err="1"/>
              <a:t>perum</a:t>
            </a:r>
            <a:r>
              <a:rPr lang="en-US" dirty="0"/>
              <a:t> </a:t>
            </a:r>
            <a:r>
              <a:rPr lang="en-US" dirty="0" err="1"/>
              <a:t>eria</a:t>
            </a:r>
            <a:r>
              <a:rPr lang="en-US" dirty="0"/>
              <a:t> pa </a:t>
            </a:r>
            <a:r>
              <a:rPr lang="en-US" dirty="0" err="1"/>
              <a:t>nat</a:t>
            </a:r>
            <a:r>
              <a:rPr lang="en-US" dirty="0"/>
              <a:t> </a:t>
            </a:r>
            <a:r>
              <a:rPr lang="en-US" dirty="0" err="1"/>
              <a:t>restiam</a:t>
            </a:r>
            <a:r>
              <a:rPr lang="en-US" dirty="0"/>
              <a:t> </a:t>
            </a:r>
            <a:r>
              <a:rPr lang="en-US" dirty="0" err="1"/>
              <a:t>que</a:t>
            </a:r>
            <a:r>
              <a:rPr lang="en-US" dirty="0"/>
              <a:t> </a:t>
            </a:r>
            <a:r>
              <a:rPr lang="en-US" dirty="0" err="1"/>
              <a:t>doluptatis</a:t>
            </a:r>
            <a:r>
              <a:rPr lang="en-US" dirty="0"/>
              <a:t> qui </a:t>
            </a:r>
            <a:r>
              <a:rPr lang="en-US" dirty="0" err="1"/>
              <a:t>nihit</a:t>
            </a:r>
            <a:r>
              <a:rPr lang="en-US" dirty="0"/>
              <a:t> </a:t>
            </a:r>
            <a:r>
              <a:rPr lang="en-US" dirty="0" err="1"/>
              <a:t>ullest</a:t>
            </a:r>
            <a:r>
              <a:rPr lang="en-US" dirty="0"/>
              <a:t> </a:t>
            </a:r>
            <a:r>
              <a:rPr lang="en-US" dirty="0" err="1"/>
              <a:t>es</a:t>
            </a:r>
            <a:r>
              <a:rPr lang="en-US" dirty="0"/>
              <a:t> </a:t>
            </a:r>
            <a:r>
              <a:rPr lang="en-US" dirty="0" err="1"/>
              <a:t>aut</a:t>
            </a:r>
            <a:r>
              <a:rPr lang="en-US" dirty="0"/>
              <a:t> </a:t>
            </a:r>
            <a:r>
              <a:rPr lang="en-US" dirty="0" err="1"/>
              <a:t>ut</a:t>
            </a:r>
            <a:r>
              <a:rPr lang="en-US" dirty="0"/>
              <a:t> </a:t>
            </a:r>
            <a:r>
              <a:rPr lang="en-US" dirty="0" err="1"/>
              <a:t>quas</a:t>
            </a:r>
            <a:r>
              <a:rPr lang="en-US" dirty="0"/>
              <a:t> </a:t>
            </a:r>
            <a:r>
              <a:rPr lang="en-US" dirty="0" err="1"/>
              <a:t>nobis</a:t>
            </a:r>
            <a:r>
              <a:rPr lang="en-US" dirty="0"/>
              <a:t> </a:t>
            </a:r>
            <a:r>
              <a:rPr lang="en-US" dirty="0" err="1"/>
              <a:t>autempore</a:t>
            </a:r>
            <a:r>
              <a:rPr lang="en-US" dirty="0"/>
              <a:t> </a:t>
            </a:r>
            <a:r>
              <a:rPr lang="en-US" dirty="0" err="1"/>
              <a:t>porempo</a:t>
            </a:r>
            <a:r>
              <a:rPr lang="en-US" dirty="0"/>
              <a:t> </a:t>
            </a:r>
            <a:r>
              <a:rPr lang="en-US" dirty="0" err="1"/>
              <a:t>ritaqui</a:t>
            </a:r>
            <a:r>
              <a:rPr lang="en-US" dirty="0"/>
              <a:t> </a:t>
            </a:r>
            <a:r>
              <a:rPr lang="en-US" dirty="0" err="1"/>
              <a:t>ut</a:t>
            </a:r>
            <a:r>
              <a:rPr lang="en-US" dirty="0"/>
              <a:t> </a:t>
            </a:r>
            <a:r>
              <a:rPr lang="en-US" dirty="0" err="1"/>
              <a:t>es</a:t>
            </a:r>
            <a:r>
              <a:rPr lang="en-US" dirty="0"/>
              <a:t> de </a:t>
            </a:r>
            <a:r>
              <a:rPr lang="en-US" dirty="0" err="1"/>
              <a:t>velest</a:t>
            </a:r>
            <a:r>
              <a:rPr lang="en-US" dirty="0"/>
              <a:t>, quam, </a:t>
            </a:r>
            <a:r>
              <a:rPr lang="en-US" dirty="0" err="1"/>
              <a:t>utatque</a:t>
            </a:r>
            <a:r>
              <a:rPr lang="en-US" dirty="0"/>
              <a:t> </a:t>
            </a:r>
            <a:r>
              <a:rPr lang="en-US" dirty="0" err="1"/>
              <a:t>exere</a:t>
            </a:r>
            <a:r>
              <a:rPr lang="en-US" dirty="0"/>
              <a:t> </a:t>
            </a:r>
            <a:r>
              <a:rPr lang="en-US" dirty="0" err="1"/>
              <a:t>nimiliqui</a:t>
            </a:r>
            <a:r>
              <a:rPr lang="en-US" dirty="0"/>
              <a:t> con estrum sum, </a:t>
            </a:r>
            <a:r>
              <a:rPr lang="en-US" dirty="0" err="1"/>
              <a:t>sinctur</a:t>
            </a:r>
            <a:r>
              <a:rPr lang="en-US" dirty="0"/>
              <a:t>, ad </a:t>
            </a:r>
            <a:r>
              <a:rPr lang="en-US" dirty="0" err="1"/>
              <a:t>utamustem</a:t>
            </a:r>
            <a:r>
              <a:rPr lang="en-US" dirty="0"/>
              <a:t>. </a:t>
            </a:r>
            <a:r>
              <a:rPr lang="en-US" dirty="0" err="1"/>
              <a:t>Upta</a:t>
            </a:r>
            <a:r>
              <a:rPr lang="en-US" dirty="0"/>
              <a:t> ant </a:t>
            </a:r>
            <a:r>
              <a:rPr lang="en-US" dirty="0" err="1"/>
              <a:t>enda</a:t>
            </a:r>
            <a:r>
              <a:rPr lang="en-US" dirty="0"/>
              <a:t> cum </a:t>
            </a:r>
            <a:r>
              <a:rPr lang="en-US" dirty="0" err="1"/>
              <a:t>volum</a:t>
            </a:r>
            <a:r>
              <a:rPr lang="en-US" dirty="0"/>
              <a:t> </a:t>
            </a:r>
            <a:r>
              <a:rPr lang="en-US" dirty="0" err="1"/>
              <a:t>escil</a:t>
            </a:r>
            <a:r>
              <a:rPr lang="en-US" dirty="0"/>
              <a:t> et </a:t>
            </a:r>
            <a:r>
              <a:rPr lang="en-US" dirty="0" err="1"/>
              <a:t>quiant</a:t>
            </a:r>
            <a:r>
              <a:rPr lang="en-US" dirty="0"/>
              <a:t>, </a:t>
            </a:r>
            <a:r>
              <a:rPr lang="en-US" dirty="0" err="1"/>
              <a:t>volut</a:t>
            </a:r>
            <a:r>
              <a:rPr lang="en-US" dirty="0"/>
              <a:t> </a:t>
            </a:r>
            <a:r>
              <a:rPr lang="en-US" dirty="0" err="1"/>
              <a:t>aborem</a:t>
            </a:r>
            <a:r>
              <a:rPr lang="en-US" dirty="0"/>
              <a:t>. Um </a:t>
            </a:r>
            <a:r>
              <a:rPr lang="en-US" dirty="0" err="1"/>
              <a:t>eaque</a:t>
            </a:r>
            <a:r>
              <a:rPr lang="en-US" dirty="0"/>
              <a:t> rem </a:t>
            </a:r>
            <a:r>
              <a:rPr lang="en-US" dirty="0" err="1"/>
              <a:t>dernate</a:t>
            </a:r>
            <a:r>
              <a:rPr lang="en-US" dirty="0"/>
              <a:t> </a:t>
            </a:r>
            <a:r>
              <a:rPr lang="en-US" dirty="0" err="1"/>
              <a:t>ceaque</a:t>
            </a:r>
            <a:r>
              <a:rPr lang="en-US" dirty="0"/>
              <a:t> </a:t>
            </a:r>
            <a:r>
              <a:rPr lang="en-US" dirty="0" err="1"/>
              <a:t>volupis</a:t>
            </a:r>
            <a:r>
              <a:rPr lang="en-US" dirty="0"/>
              <a:t> </a:t>
            </a:r>
            <a:r>
              <a:rPr lang="en-US" dirty="0" err="1"/>
              <a:t>doluptatur</a:t>
            </a:r>
            <a:r>
              <a:rPr lang="en-US" dirty="0"/>
              <a:t> </a:t>
            </a:r>
            <a:r>
              <a:rPr lang="en-US" dirty="0" err="1"/>
              <a:t>autem</a:t>
            </a:r>
            <a:r>
              <a:rPr lang="en-US" dirty="0"/>
              <a:t> </a:t>
            </a:r>
            <a:r>
              <a:rPr lang="en-US" dirty="0" err="1"/>
              <a:t>im</a:t>
            </a:r>
            <a:r>
              <a:rPr lang="en-US" dirty="0"/>
              <a:t> </a:t>
            </a:r>
            <a:r>
              <a:rPr lang="en-US" dirty="0" err="1"/>
              <a:t>nos</a:t>
            </a:r>
            <a:r>
              <a:rPr lang="en-US" dirty="0"/>
              <a:t> </a:t>
            </a:r>
            <a:r>
              <a:rPr lang="en-US" dirty="0" err="1"/>
              <a:t>soloreptas</a:t>
            </a:r>
            <a:r>
              <a:rPr lang="en-US" dirty="0"/>
              <a:t> </a:t>
            </a:r>
            <a:r>
              <a:rPr lang="en-US" dirty="0" err="1"/>
              <a:t>aditium</a:t>
            </a:r>
            <a:r>
              <a:rPr lang="en-US" dirty="0"/>
              <a:t> et, </a:t>
            </a:r>
            <a:r>
              <a:rPr lang="en-US" dirty="0" err="1"/>
              <a:t>ut</a:t>
            </a:r>
            <a:r>
              <a:rPr lang="en-US" dirty="0"/>
              <a:t> </a:t>
            </a:r>
            <a:r>
              <a:rPr lang="en-US" dirty="0" err="1"/>
              <a:t>que</a:t>
            </a:r>
            <a:r>
              <a:rPr lang="en-US" dirty="0"/>
              <a:t> </a:t>
            </a:r>
            <a:r>
              <a:rPr lang="en-US" dirty="0" err="1"/>
              <a:t>peratem</a:t>
            </a:r>
            <a:r>
              <a:rPr lang="en-US" dirty="0"/>
              <a:t> </a:t>
            </a:r>
            <a:r>
              <a:rPr lang="en-US" dirty="0" err="1"/>
              <a:t>poresci</a:t>
            </a:r>
            <a:r>
              <a:rPr lang="en-US" dirty="0"/>
              <a:t> </a:t>
            </a:r>
            <a:r>
              <a:rPr lang="en-US" dirty="0" err="1"/>
              <a:t>assit</a:t>
            </a:r>
            <a:r>
              <a:rPr lang="en-US" dirty="0"/>
              <a:t>, </a:t>
            </a:r>
            <a:r>
              <a:rPr lang="en-US" dirty="0" err="1"/>
              <a:t>cupiscil</a:t>
            </a:r>
            <a:r>
              <a:rPr lang="en-US" dirty="0"/>
              <a:t> </a:t>
            </a:r>
            <a:r>
              <a:rPr lang="en-US" dirty="0" err="1"/>
              <a:t>molupta</a:t>
            </a:r>
            <a:r>
              <a:rPr lang="en-US" dirty="0"/>
              <a:t> sum </a:t>
            </a:r>
            <a:r>
              <a:rPr lang="en-US" dirty="0" err="1"/>
              <a:t>eum</a:t>
            </a:r>
            <a:r>
              <a:rPr lang="en-US" dirty="0"/>
              <a:t> alia </a:t>
            </a:r>
            <a:r>
              <a:rPr lang="en-US" dirty="0" err="1"/>
              <a:t>vene</a:t>
            </a:r>
            <a:r>
              <a:rPr lang="en-US" dirty="0"/>
              <a:t> </a:t>
            </a:r>
            <a:r>
              <a:rPr lang="en-US" dirty="0" err="1"/>
              <a:t>nullit</a:t>
            </a:r>
            <a:r>
              <a:rPr lang="en-US" dirty="0"/>
              <a:t>, as </a:t>
            </a:r>
            <a:r>
              <a:rPr lang="en-US" dirty="0" err="1"/>
              <a:t>ium</a:t>
            </a:r>
            <a:r>
              <a:rPr lang="en-US" dirty="0"/>
              <a:t> </a:t>
            </a:r>
            <a:r>
              <a:rPr lang="en-US" dirty="0" err="1"/>
              <a:t>ipit</a:t>
            </a:r>
            <a:r>
              <a:rPr lang="en-US" dirty="0"/>
              <a:t> a qui </a:t>
            </a:r>
            <a:r>
              <a:rPr lang="en-US" dirty="0" err="1"/>
              <a:t>aciis</a:t>
            </a:r>
            <a:r>
              <a:rPr lang="en-US" dirty="0"/>
              <a:t> mi, </a:t>
            </a:r>
            <a:r>
              <a:rPr lang="en-US" dirty="0" err="1"/>
              <a:t>illaces</a:t>
            </a:r>
            <a:r>
              <a:rPr lang="en-US" dirty="0"/>
              <a:t> </a:t>
            </a:r>
            <a:r>
              <a:rPr lang="en-US" dirty="0" err="1"/>
              <a:t>tiaerch</a:t>
            </a:r>
            <a:r>
              <a:rPr lang="en-US" dirty="0"/>
              <a:t> </a:t>
            </a:r>
            <a:r>
              <a:rPr lang="en-US" dirty="0" err="1"/>
              <a:t>ilitatatios</a:t>
            </a:r>
            <a:r>
              <a:rPr lang="en-US" dirty="0"/>
              <a:t> </a:t>
            </a:r>
            <a:r>
              <a:rPr lang="en-US" dirty="0" err="1"/>
              <a:t>velestion</a:t>
            </a:r>
            <a:r>
              <a:rPr lang="en-US" dirty="0"/>
              <a:t> et </a:t>
            </a:r>
            <a:r>
              <a:rPr lang="en-US" dirty="0" err="1"/>
              <a:t>est</a:t>
            </a:r>
            <a:r>
              <a:rPr lang="en-US" dirty="0"/>
              <a:t> ex </a:t>
            </a:r>
            <a:r>
              <a:rPr lang="en-US" dirty="0" err="1"/>
              <a:t>enient</a:t>
            </a:r>
            <a:r>
              <a:rPr lang="en-US" dirty="0"/>
              <a:t>. </a:t>
            </a:r>
            <a:r>
              <a:rPr lang="en-US" dirty="0" err="1"/>
              <a:t>Xim</a:t>
            </a:r>
            <a:r>
              <a:rPr lang="en-US" dirty="0"/>
              <a:t> </a:t>
            </a:r>
            <a:r>
              <a:rPr lang="en-US" dirty="0" err="1"/>
              <a:t>nonet</a:t>
            </a:r>
            <a:r>
              <a:rPr lang="en-US" dirty="0"/>
              <a:t> </a:t>
            </a:r>
            <a:r>
              <a:rPr lang="en-US" dirty="0" err="1"/>
              <a:t>vel</a:t>
            </a:r>
            <a:r>
              <a:rPr lang="en-US" dirty="0"/>
              <a:t> </a:t>
            </a:r>
            <a:r>
              <a:rPr lang="en-US" dirty="0" err="1"/>
              <a:t>isciatem</a:t>
            </a:r>
            <a:r>
              <a:rPr lang="en-US" dirty="0"/>
              <a:t> </a:t>
            </a:r>
            <a:r>
              <a:rPr lang="en-US" dirty="0" err="1"/>
              <a:t>sinciistis</a:t>
            </a:r>
            <a:r>
              <a:rPr lang="en-US" dirty="0"/>
              <a:t> </a:t>
            </a:r>
            <a:r>
              <a:rPr lang="en-US" dirty="0" err="1"/>
              <a:t>eatusdam</a:t>
            </a:r>
            <a:r>
              <a:rPr lang="en-US" dirty="0"/>
              <a:t> quos </a:t>
            </a:r>
            <a:r>
              <a:rPr lang="en-US" dirty="0" err="1"/>
              <a:t>molestiandit</a:t>
            </a:r>
            <a:r>
              <a:rPr lang="en-US" dirty="0"/>
              <a:t> </a:t>
            </a:r>
          </a:p>
          <a:p>
            <a:pPr lvl="0"/>
            <a:endParaRPr lang="en-US" dirty="0"/>
          </a:p>
        </p:txBody>
      </p:sp>
      <p:sp>
        <p:nvSpPr>
          <p:cNvPr id="7" name="Title 1"/>
          <p:cNvSpPr>
            <a:spLocks noGrp="1"/>
          </p:cNvSpPr>
          <p:nvPr>
            <p:ph type="title" hasCustomPrompt="1"/>
          </p:nvPr>
        </p:nvSpPr>
        <p:spPr>
          <a:xfrm>
            <a:off x="256655" y="466924"/>
            <a:ext cx="8646153"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8"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0" name="Text Placeholder 3"/>
          <p:cNvSpPr>
            <a:spLocks noGrp="1"/>
          </p:cNvSpPr>
          <p:nvPr>
            <p:ph type="body" sz="quarter" idx="14" hasCustomPrompt="1"/>
          </p:nvPr>
        </p:nvSpPr>
        <p:spPr>
          <a:xfrm>
            <a:off x="2275439"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390461589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Bullets Title + Content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56655" y="466924"/>
            <a:ext cx="8646153"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8"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0" name="Text Placeholder 3"/>
          <p:cNvSpPr>
            <a:spLocks noGrp="1"/>
          </p:cNvSpPr>
          <p:nvPr>
            <p:ph type="body" sz="quarter" idx="14" hasCustomPrompt="1"/>
          </p:nvPr>
        </p:nvSpPr>
        <p:spPr>
          <a:xfrm>
            <a:off x="2275439"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
        <p:nvSpPr>
          <p:cNvPr id="3" name="Text Placeholder 2"/>
          <p:cNvSpPr>
            <a:spLocks noGrp="1"/>
          </p:cNvSpPr>
          <p:nvPr>
            <p:ph type="body" sz="quarter" idx="15"/>
          </p:nvPr>
        </p:nvSpPr>
        <p:spPr>
          <a:xfrm>
            <a:off x="257175" y="2655890"/>
            <a:ext cx="5221288" cy="3838575"/>
          </a:xfrm>
        </p:spPr>
        <p:txBody>
          <a:bodyPr/>
          <a:lstStyle>
            <a:lvl1pPr>
              <a:defRPr sz="1400"/>
            </a:lvl1pPr>
            <a:lvl2pPr>
              <a:defRPr sz="1400"/>
            </a:lvl2pPr>
            <a:lvl3pPr>
              <a:defRPr sz="1400"/>
            </a:lvl3pPr>
            <a:lvl4pPr>
              <a:defRPr sz="1400"/>
            </a:lvl4pPr>
            <a:lvl5pPr marL="1255713" indent="-231775">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3775186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tle + Content 3">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256656" y="2663564"/>
            <a:ext cx="4183302" cy="3267225"/>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4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dirty="0"/>
              <a:t>La dolor ant fugit </a:t>
            </a:r>
            <a:r>
              <a:rPr lang="en-US" dirty="0" err="1"/>
              <a:t>quas</a:t>
            </a:r>
            <a:r>
              <a:rPr lang="en-US" dirty="0"/>
              <a:t> </a:t>
            </a:r>
            <a:r>
              <a:rPr lang="en-US" dirty="0" err="1"/>
              <a:t>molut</a:t>
            </a:r>
            <a:r>
              <a:rPr lang="en-US" dirty="0"/>
              <a:t> qui </a:t>
            </a:r>
            <a:r>
              <a:rPr lang="en-US" dirty="0" err="1"/>
              <a:t>voluptas</a:t>
            </a:r>
            <a:r>
              <a:rPr lang="en-US" dirty="0"/>
              <a:t> </a:t>
            </a:r>
            <a:r>
              <a:rPr lang="en-US" dirty="0" err="1"/>
              <a:t>magnia</a:t>
            </a:r>
            <a:r>
              <a:rPr lang="en-US" dirty="0"/>
              <a:t> </a:t>
            </a:r>
            <a:r>
              <a:rPr lang="en-US" dirty="0" err="1"/>
              <a:t>dolupta</a:t>
            </a:r>
            <a:r>
              <a:rPr lang="en-US" dirty="0"/>
              <a:t> </a:t>
            </a:r>
            <a:r>
              <a:rPr lang="en-US" dirty="0" err="1"/>
              <a:t>tusciant</a:t>
            </a:r>
            <a:r>
              <a:rPr lang="en-US" dirty="0"/>
              <a:t>, </a:t>
            </a:r>
            <a:r>
              <a:rPr lang="en-US" dirty="0" err="1"/>
              <a:t>ulpa</a:t>
            </a:r>
            <a:r>
              <a:rPr lang="en-US" dirty="0"/>
              <a:t> qui </a:t>
            </a:r>
            <a:r>
              <a:rPr lang="en-US" dirty="0" err="1"/>
              <a:t>beriae</a:t>
            </a:r>
            <a:r>
              <a:rPr lang="en-US" dirty="0"/>
              <a:t> </a:t>
            </a:r>
            <a:r>
              <a:rPr lang="en-US" dirty="0" err="1"/>
              <a:t>sae</a:t>
            </a:r>
            <a:r>
              <a:rPr lang="en-US" dirty="0"/>
              <a:t> </a:t>
            </a:r>
            <a:r>
              <a:rPr lang="en-US" dirty="0" err="1"/>
              <a:t>vit</a:t>
            </a:r>
            <a:r>
              <a:rPr lang="en-US" dirty="0"/>
              <a:t> </a:t>
            </a:r>
            <a:r>
              <a:rPr lang="en-US" dirty="0" err="1"/>
              <a:t>omnisi</a:t>
            </a:r>
            <a:r>
              <a:rPr lang="en-US" dirty="0"/>
              <a:t> </a:t>
            </a:r>
            <a:r>
              <a:rPr lang="en-US" dirty="0" err="1"/>
              <a:t>vel</a:t>
            </a:r>
            <a:r>
              <a:rPr lang="en-US" dirty="0"/>
              <a:t> min re dent </a:t>
            </a:r>
            <a:r>
              <a:rPr lang="en-US" dirty="0" err="1"/>
              <a:t>fuga</a:t>
            </a:r>
            <a:r>
              <a:rPr lang="en-US" dirty="0"/>
              <a:t>. </a:t>
            </a:r>
            <a:r>
              <a:rPr lang="en-US" dirty="0" err="1"/>
              <a:t>Equatur</a:t>
            </a:r>
            <a:r>
              <a:rPr lang="en-US" dirty="0"/>
              <a:t>? </a:t>
            </a:r>
            <a:r>
              <a:rPr lang="en-US" dirty="0" err="1"/>
              <a:t>Quide</a:t>
            </a:r>
            <a:r>
              <a:rPr lang="en-US" dirty="0"/>
              <a:t> </a:t>
            </a:r>
            <a:r>
              <a:rPr lang="en-US" dirty="0" err="1"/>
              <a:t>mo</a:t>
            </a:r>
            <a:r>
              <a:rPr lang="en-US" dirty="0"/>
              <a:t> </a:t>
            </a:r>
            <a:r>
              <a:rPr lang="en-US" dirty="0" err="1"/>
              <a:t>volenis</a:t>
            </a:r>
            <a:r>
              <a:rPr lang="en-US" dirty="0"/>
              <a:t> cum qui </a:t>
            </a:r>
            <a:r>
              <a:rPr lang="en-US" dirty="0" err="1"/>
              <a:t>denduciis</a:t>
            </a:r>
            <a:r>
              <a:rPr lang="en-US" dirty="0"/>
              <a:t> </a:t>
            </a:r>
            <a:r>
              <a:rPr lang="en-US" dirty="0" err="1"/>
              <a:t>earum</a:t>
            </a:r>
            <a:r>
              <a:rPr lang="en-US" dirty="0"/>
              <a:t> el </a:t>
            </a:r>
            <a:r>
              <a:rPr lang="en-US" dirty="0" err="1"/>
              <a:t>molenitem</a:t>
            </a:r>
            <a:r>
              <a:rPr lang="en-US" dirty="0"/>
              <a:t> </a:t>
            </a:r>
            <a:r>
              <a:rPr lang="en-US" dirty="0" err="1"/>
              <a:t>sed</a:t>
            </a:r>
            <a:r>
              <a:rPr lang="en-US" dirty="0"/>
              <a:t> eat.</a:t>
            </a:r>
          </a:p>
          <a:p>
            <a:pPr lvl="0"/>
            <a:endParaRPr lang="en-US" dirty="0"/>
          </a:p>
          <a:p>
            <a:pPr lvl="0"/>
            <a:r>
              <a:rPr lang="en-US" dirty="0" err="1"/>
              <a:t>Epeliqui</a:t>
            </a:r>
            <a:r>
              <a:rPr lang="en-US" dirty="0"/>
              <a:t> </a:t>
            </a:r>
            <a:r>
              <a:rPr lang="en-US" dirty="0" err="1"/>
              <a:t>stiuntiae</a:t>
            </a:r>
            <a:r>
              <a:rPr lang="en-US" dirty="0"/>
              <a:t> sit et am, sin </a:t>
            </a:r>
            <a:r>
              <a:rPr lang="en-US" dirty="0" err="1"/>
              <a:t>perum</a:t>
            </a:r>
            <a:r>
              <a:rPr lang="en-US" dirty="0"/>
              <a:t> </a:t>
            </a:r>
            <a:r>
              <a:rPr lang="en-US" dirty="0" err="1"/>
              <a:t>eria</a:t>
            </a:r>
            <a:r>
              <a:rPr lang="en-US" dirty="0"/>
              <a:t> pa </a:t>
            </a:r>
            <a:r>
              <a:rPr lang="en-US" dirty="0" err="1"/>
              <a:t>nat</a:t>
            </a:r>
            <a:r>
              <a:rPr lang="en-US" dirty="0"/>
              <a:t> </a:t>
            </a:r>
            <a:r>
              <a:rPr lang="en-US" dirty="0" err="1"/>
              <a:t>restiam</a:t>
            </a:r>
            <a:r>
              <a:rPr lang="en-US" dirty="0"/>
              <a:t> </a:t>
            </a:r>
            <a:r>
              <a:rPr lang="en-US" dirty="0" err="1"/>
              <a:t>que</a:t>
            </a:r>
            <a:r>
              <a:rPr lang="en-US" dirty="0"/>
              <a:t> </a:t>
            </a:r>
            <a:r>
              <a:rPr lang="en-US" dirty="0" err="1"/>
              <a:t>doluptatis</a:t>
            </a:r>
            <a:r>
              <a:rPr lang="en-US" dirty="0"/>
              <a:t> qui </a:t>
            </a:r>
            <a:r>
              <a:rPr lang="en-US" dirty="0" err="1"/>
              <a:t>nihit</a:t>
            </a:r>
            <a:r>
              <a:rPr lang="en-US" dirty="0"/>
              <a:t> </a:t>
            </a:r>
            <a:r>
              <a:rPr lang="en-US" dirty="0" err="1"/>
              <a:t>ullest</a:t>
            </a:r>
            <a:r>
              <a:rPr lang="en-US" dirty="0"/>
              <a:t> </a:t>
            </a:r>
            <a:r>
              <a:rPr lang="en-US" dirty="0" err="1"/>
              <a:t>es</a:t>
            </a:r>
            <a:r>
              <a:rPr lang="en-US" dirty="0"/>
              <a:t> </a:t>
            </a:r>
            <a:r>
              <a:rPr lang="en-US" dirty="0" err="1"/>
              <a:t>aut</a:t>
            </a:r>
            <a:r>
              <a:rPr lang="en-US" dirty="0"/>
              <a:t> </a:t>
            </a:r>
            <a:r>
              <a:rPr lang="en-US" dirty="0" err="1"/>
              <a:t>ut</a:t>
            </a:r>
            <a:r>
              <a:rPr lang="en-US" dirty="0"/>
              <a:t> </a:t>
            </a:r>
            <a:r>
              <a:rPr lang="en-US" dirty="0" err="1"/>
              <a:t>quas</a:t>
            </a:r>
            <a:r>
              <a:rPr lang="en-US" dirty="0"/>
              <a:t> </a:t>
            </a:r>
            <a:r>
              <a:rPr lang="en-US" dirty="0" err="1"/>
              <a:t>nobis</a:t>
            </a:r>
            <a:r>
              <a:rPr lang="en-US" dirty="0"/>
              <a:t> </a:t>
            </a:r>
            <a:r>
              <a:rPr lang="en-US" dirty="0" err="1"/>
              <a:t>autempore</a:t>
            </a:r>
            <a:r>
              <a:rPr lang="en-US" dirty="0"/>
              <a:t> </a:t>
            </a:r>
            <a:r>
              <a:rPr lang="en-US" dirty="0" err="1"/>
              <a:t>porempo</a:t>
            </a:r>
            <a:r>
              <a:rPr lang="en-US" dirty="0"/>
              <a:t> </a:t>
            </a:r>
            <a:r>
              <a:rPr lang="en-US" dirty="0" err="1"/>
              <a:t>ritaqui</a:t>
            </a:r>
            <a:r>
              <a:rPr lang="en-US" dirty="0"/>
              <a:t> </a:t>
            </a:r>
            <a:r>
              <a:rPr lang="en-US" dirty="0" err="1"/>
              <a:t>ut</a:t>
            </a:r>
            <a:r>
              <a:rPr lang="en-US" dirty="0"/>
              <a:t> </a:t>
            </a:r>
            <a:r>
              <a:rPr lang="en-US" dirty="0" err="1"/>
              <a:t>es</a:t>
            </a:r>
            <a:r>
              <a:rPr lang="en-US" dirty="0"/>
              <a:t> de </a:t>
            </a:r>
            <a:r>
              <a:rPr lang="en-US" dirty="0" err="1"/>
              <a:t>velest</a:t>
            </a:r>
            <a:r>
              <a:rPr lang="en-US" dirty="0"/>
              <a:t>, quam, </a:t>
            </a:r>
            <a:r>
              <a:rPr lang="en-US" dirty="0" err="1"/>
              <a:t>utatque</a:t>
            </a:r>
            <a:r>
              <a:rPr lang="en-US" dirty="0"/>
              <a:t> </a:t>
            </a:r>
            <a:r>
              <a:rPr lang="en-US" dirty="0" err="1"/>
              <a:t>exere</a:t>
            </a:r>
            <a:r>
              <a:rPr lang="en-US" dirty="0"/>
              <a:t> </a:t>
            </a:r>
            <a:r>
              <a:rPr lang="en-US" dirty="0" err="1"/>
              <a:t>nimiliqui</a:t>
            </a:r>
            <a:r>
              <a:rPr lang="en-US" dirty="0"/>
              <a:t> con estrum sum, </a:t>
            </a:r>
            <a:r>
              <a:rPr lang="en-US" dirty="0" err="1"/>
              <a:t>sinctur</a:t>
            </a:r>
            <a:r>
              <a:rPr lang="en-US" dirty="0"/>
              <a:t>, ad </a:t>
            </a:r>
            <a:r>
              <a:rPr lang="en-US" dirty="0" err="1"/>
              <a:t>utamustem</a:t>
            </a:r>
            <a:r>
              <a:rPr lang="en-US" dirty="0"/>
              <a:t>. </a:t>
            </a:r>
            <a:r>
              <a:rPr lang="en-US" dirty="0" err="1"/>
              <a:t>Upta</a:t>
            </a:r>
            <a:r>
              <a:rPr lang="en-US" dirty="0"/>
              <a:t> ant </a:t>
            </a:r>
            <a:r>
              <a:rPr lang="en-US" dirty="0" err="1"/>
              <a:t>enda</a:t>
            </a:r>
            <a:r>
              <a:rPr lang="en-US" dirty="0"/>
              <a:t> cum </a:t>
            </a:r>
            <a:r>
              <a:rPr lang="en-US" dirty="0" err="1"/>
              <a:t>volum</a:t>
            </a:r>
            <a:r>
              <a:rPr lang="en-US" dirty="0"/>
              <a:t> </a:t>
            </a:r>
            <a:r>
              <a:rPr lang="en-US" dirty="0" err="1"/>
              <a:t>escil</a:t>
            </a:r>
            <a:r>
              <a:rPr lang="en-US" dirty="0"/>
              <a:t> et </a:t>
            </a:r>
            <a:r>
              <a:rPr lang="en-US" dirty="0" err="1"/>
              <a:t>quiant</a:t>
            </a:r>
            <a:r>
              <a:rPr lang="en-US" dirty="0"/>
              <a:t>, </a:t>
            </a:r>
            <a:r>
              <a:rPr lang="en-US" dirty="0" err="1"/>
              <a:t>volut</a:t>
            </a:r>
            <a:r>
              <a:rPr lang="en-US" dirty="0"/>
              <a:t> </a:t>
            </a:r>
            <a:r>
              <a:rPr lang="en-US" dirty="0" err="1"/>
              <a:t>aborem</a:t>
            </a:r>
            <a:r>
              <a:rPr lang="en-US" dirty="0"/>
              <a:t>. Um </a:t>
            </a:r>
            <a:r>
              <a:rPr lang="en-US" dirty="0" err="1"/>
              <a:t>eaque</a:t>
            </a:r>
            <a:r>
              <a:rPr lang="en-US" dirty="0"/>
              <a:t> rem </a:t>
            </a:r>
            <a:r>
              <a:rPr lang="en-US" dirty="0" err="1"/>
              <a:t>dernate</a:t>
            </a:r>
            <a:r>
              <a:rPr lang="en-US" dirty="0"/>
              <a:t> </a:t>
            </a:r>
            <a:r>
              <a:rPr lang="en-US" dirty="0" err="1"/>
              <a:t>ceaque</a:t>
            </a:r>
            <a:r>
              <a:rPr lang="en-US" dirty="0"/>
              <a:t> </a:t>
            </a:r>
            <a:r>
              <a:rPr lang="en-US" dirty="0" err="1"/>
              <a:t>volupis</a:t>
            </a:r>
            <a:r>
              <a:rPr lang="en-US" dirty="0"/>
              <a:t> </a:t>
            </a:r>
            <a:r>
              <a:rPr lang="en-US" dirty="0" err="1"/>
              <a:t>doluptatur</a:t>
            </a:r>
            <a:r>
              <a:rPr lang="en-US" dirty="0"/>
              <a:t> </a:t>
            </a:r>
            <a:r>
              <a:rPr lang="en-US" dirty="0" err="1"/>
              <a:t>autem</a:t>
            </a:r>
            <a:r>
              <a:rPr lang="en-US" dirty="0"/>
              <a:t> </a:t>
            </a:r>
            <a:r>
              <a:rPr lang="en-US" dirty="0" err="1"/>
              <a:t>im</a:t>
            </a:r>
            <a:r>
              <a:rPr lang="en-US" dirty="0"/>
              <a:t> </a:t>
            </a:r>
            <a:r>
              <a:rPr lang="en-US" dirty="0" err="1"/>
              <a:t>nos</a:t>
            </a:r>
            <a:r>
              <a:rPr lang="en-US" dirty="0"/>
              <a:t> </a:t>
            </a:r>
            <a:r>
              <a:rPr lang="en-US" dirty="0" err="1"/>
              <a:t>soloreptas</a:t>
            </a:r>
            <a:r>
              <a:rPr lang="en-US" dirty="0"/>
              <a:t> </a:t>
            </a:r>
            <a:r>
              <a:rPr lang="en-US" dirty="0" err="1"/>
              <a:t>aditium</a:t>
            </a:r>
            <a:r>
              <a:rPr lang="en-US" dirty="0"/>
              <a:t> et, </a:t>
            </a:r>
            <a:r>
              <a:rPr lang="en-US" dirty="0" err="1"/>
              <a:t>ut</a:t>
            </a:r>
            <a:r>
              <a:rPr lang="en-US" dirty="0"/>
              <a:t> que </a:t>
            </a:r>
            <a:r>
              <a:rPr lang="en-US" dirty="0" err="1"/>
              <a:t>peratem</a:t>
            </a:r>
            <a:r>
              <a:rPr lang="en-US" dirty="0"/>
              <a:t> </a:t>
            </a:r>
            <a:r>
              <a:rPr lang="en-US" dirty="0" err="1"/>
              <a:t>poresci</a:t>
            </a:r>
            <a:r>
              <a:rPr lang="en-US" dirty="0"/>
              <a:t> </a:t>
            </a:r>
            <a:r>
              <a:rPr lang="en-US" dirty="0" err="1"/>
              <a:t>assit</a:t>
            </a:r>
            <a:r>
              <a:rPr lang="en-US" dirty="0"/>
              <a:t>, </a:t>
            </a:r>
            <a:r>
              <a:rPr lang="en-US" dirty="0" err="1"/>
              <a:t>cupiscil</a:t>
            </a:r>
            <a:r>
              <a:rPr lang="en-US" dirty="0"/>
              <a:t> </a:t>
            </a:r>
            <a:r>
              <a:rPr lang="en-US" dirty="0" err="1"/>
              <a:t>molupta</a:t>
            </a:r>
            <a:r>
              <a:rPr lang="en-US" dirty="0"/>
              <a:t> sum </a:t>
            </a:r>
            <a:r>
              <a:rPr lang="en-US" dirty="0" err="1"/>
              <a:t>eum</a:t>
            </a:r>
            <a:r>
              <a:rPr lang="en-US" dirty="0"/>
              <a:t> alia </a:t>
            </a:r>
            <a:r>
              <a:rPr lang="en-US" dirty="0" err="1"/>
              <a:t>vene</a:t>
            </a:r>
            <a:r>
              <a:rPr lang="en-US" dirty="0"/>
              <a:t> </a:t>
            </a:r>
            <a:r>
              <a:rPr lang="en-US" dirty="0" err="1"/>
              <a:t>nullit</a:t>
            </a:r>
            <a:r>
              <a:rPr lang="en-US" dirty="0"/>
              <a:t>, as </a:t>
            </a:r>
            <a:r>
              <a:rPr lang="en-US" dirty="0" err="1"/>
              <a:t>ium</a:t>
            </a:r>
            <a:r>
              <a:rPr lang="en-US" dirty="0"/>
              <a:t> </a:t>
            </a:r>
            <a:r>
              <a:rPr lang="en-US" dirty="0" err="1"/>
              <a:t>ipit</a:t>
            </a:r>
            <a:r>
              <a:rPr lang="en-US" dirty="0"/>
              <a:t> a qui </a:t>
            </a:r>
            <a:r>
              <a:rPr lang="en-US" dirty="0" err="1"/>
              <a:t>aciis</a:t>
            </a:r>
            <a:r>
              <a:rPr lang="en-US" dirty="0"/>
              <a:t> mi, </a:t>
            </a:r>
            <a:r>
              <a:rPr lang="en-US" dirty="0" err="1"/>
              <a:t>illaces</a:t>
            </a:r>
            <a:r>
              <a:rPr lang="en-US" dirty="0"/>
              <a:t> </a:t>
            </a:r>
            <a:r>
              <a:rPr lang="en-US" dirty="0" err="1"/>
              <a:t>tiaerch</a:t>
            </a:r>
            <a:r>
              <a:rPr lang="en-US" dirty="0"/>
              <a:t> </a:t>
            </a:r>
            <a:r>
              <a:rPr lang="en-US" dirty="0" err="1"/>
              <a:t>ilitatatios</a:t>
            </a:r>
            <a:r>
              <a:rPr lang="en-US" dirty="0"/>
              <a:t> </a:t>
            </a:r>
            <a:r>
              <a:rPr lang="en-US" dirty="0" err="1"/>
              <a:t>velestion</a:t>
            </a:r>
            <a:r>
              <a:rPr lang="en-US" dirty="0"/>
              <a:t> et </a:t>
            </a:r>
            <a:r>
              <a:rPr lang="en-US" dirty="0" err="1"/>
              <a:t>est</a:t>
            </a:r>
            <a:r>
              <a:rPr lang="en-US" dirty="0"/>
              <a:t> ex </a:t>
            </a:r>
            <a:r>
              <a:rPr lang="en-US" dirty="0" err="1"/>
              <a:t>enient</a:t>
            </a:r>
            <a:r>
              <a:rPr lang="en-US" dirty="0"/>
              <a:t>. </a:t>
            </a:r>
          </a:p>
        </p:txBody>
      </p:sp>
      <p:sp>
        <p:nvSpPr>
          <p:cNvPr id="10" name="Title 1"/>
          <p:cNvSpPr>
            <a:spLocks noGrp="1"/>
          </p:cNvSpPr>
          <p:nvPr>
            <p:ph type="title" hasCustomPrompt="1"/>
          </p:nvPr>
        </p:nvSpPr>
        <p:spPr>
          <a:xfrm>
            <a:off x="256655" y="466924"/>
            <a:ext cx="8646153"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9" name="Text Placeholder 3"/>
          <p:cNvSpPr>
            <a:spLocks noGrp="1"/>
          </p:cNvSpPr>
          <p:nvPr>
            <p:ph type="body" sz="quarter" idx="15" hasCustomPrompt="1"/>
          </p:nvPr>
        </p:nvSpPr>
        <p:spPr>
          <a:xfrm>
            <a:off x="4701872" y="6494876"/>
            <a:ext cx="2680566"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3230513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ullets Title + Content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56655" y="466924"/>
            <a:ext cx="8646153"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8"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9"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10" name="Text Placeholder 3"/>
          <p:cNvSpPr>
            <a:spLocks noGrp="1"/>
          </p:cNvSpPr>
          <p:nvPr>
            <p:ph type="body" sz="quarter" idx="14" hasCustomPrompt="1"/>
          </p:nvPr>
        </p:nvSpPr>
        <p:spPr>
          <a:xfrm>
            <a:off x="2275439"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pic>
        <p:nvPicPr>
          <p:cNvPr id="11" name="Picture 10"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
        <p:nvSpPr>
          <p:cNvPr id="3" name="Text Placeholder 2"/>
          <p:cNvSpPr>
            <a:spLocks noGrp="1"/>
          </p:cNvSpPr>
          <p:nvPr>
            <p:ph type="body" sz="quarter" idx="15"/>
          </p:nvPr>
        </p:nvSpPr>
        <p:spPr>
          <a:xfrm>
            <a:off x="257175" y="2655890"/>
            <a:ext cx="5221288" cy="3838575"/>
          </a:xfrm>
        </p:spPr>
        <p:txBody>
          <a:bodyPr/>
          <a:lstStyle>
            <a:lvl1pPr>
              <a:defRPr sz="1400"/>
            </a:lvl1pPr>
            <a:lvl2pPr>
              <a:defRPr sz="1400"/>
            </a:lvl2pPr>
            <a:lvl3pPr>
              <a:defRPr sz="1400"/>
            </a:lvl3pPr>
            <a:lvl4pPr>
              <a:defRPr sz="1400"/>
            </a:lvl4pPr>
            <a:lvl5pPr marL="1255713" indent="-231775">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1473507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Bullets Title + Content 3">
    <p:spTree>
      <p:nvGrpSpPr>
        <p:cNvPr id="1" name=""/>
        <p:cNvGrpSpPr/>
        <p:nvPr/>
      </p:nvGrpSpPr>
      <p:grpSpPr>
        <a:xfrm>
          <a:off x="0" y="0"/>
          <a:ext cx="0" cy="0"/>
          <a:chOff x="0" y="0"/>
          <a:chExt cx="0" cy="0"/>
        </a:xfrm>
      </p:grpSpPr>
      <p:sp>
        <p:nvSpPr>
          <p:cNvPr id="3" name="Text Placeholder 2"/>
          <p:cNvSpPr>
            <a:spLocks noGrp="1"/>
          </p:cNvSpPr>
          <p:nvPr>
            <p:ph type="body" sz="quarter" idx="16"/>
          </p:nvPr>
        </p:nvSpPr>
        <p:spPr>
          <a:xfrm>
            <a:off x="257176" y="2663827"/>
            <a:ext cx="4183063" cy="3267075"/>
          </a:xfrm>
        </p:spPr>
        <p:txBody>
          <a:bodyPr/>
          <a:lstStyle>
            <a:lvl1pPr>
              <a:defRPr sz="1400"/>
            </a:lvl1pPr>
            <a:lvl2pPr>
              <a:defRPr sz="1400"/>
            </a:lvl2pPr>
            <a:lvl3pPr>
              <a:defRPr sz="1400"/>
            </a:lvl3pPr>
            <a:lvl4pPr>
              <a:defRPr sz="1400"/>
            </a:lvl4pPr>
            <a:lvl5pPr marL="1255713" indent="-287338">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p:cNvSpPr>
            <a:spLocks noGrp="1"/>
          </p:cNvSpPr>
          <p:nvPr>
            <p:ph type="title" hasCustomPrompt="1"/>
          </p:nvPr>
        </p:nvSpPr>
        <p:spPr>
          <a:xfrm>
            <a:off x="256655" y="466924"/>
            <a:ext cx="8646153"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9" name="Text Placeholder 3"/>
          <p:cNvSpPr>
            <a:spLocks noGrp="1"/>
          </p:cNvSpPr>
          <p:nvPr>
            <p:ph type="body" sz="quarter" idx="15" hasCustomPrompt="1"/>
          </p:nvPr>
        </p:nvSpPr>
        <p:spPr>
          <a:xfrm>
            <a:off x="4701872" y="6494876"/>
            <a:ext cx="2680566"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263041298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itle + Content 4">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56655" y="466924"/>
            <a:ext cx="8646153"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6"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1" name="Text Placeholder 3"/>
          <p:cNvSpPr>
            <a:spLocks noGrp="1"/>
          </p:cNvSpPr>
          <p:nvPr>
            <p:ph type="body" sz="quarter" idx="14" hasCustomPrompt="1"/>
          </p:nvPr>
        </p:nvSpPr>
        <p:spPr>
          <a:xfrm>
            <a:off x="2275439"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173706672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itle + Content 5">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256655" y="466924"/>
            <a:ext cx="5222235"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1" name="Picture Placeholder 4"/>
          <p:cNvSpPr>
            <a:spLocks noGrp="1"/>
          </p:cNvSpPr>
          <p:nvPr>
            <p:ph type="pic" sz="quarter" idx="15" hasCustomPrompt="1"/>
          </p:nvPr>
        </p:nvSpPr>
        <p:spPr>
          <a:xfrm>
            <a:off x="5851526" y="0"/>
            <a:ext cx="3292475" cy="6858000"/>
          </a:xfrm>
          <a:solidFill>
            <a:schemeClr val="accent1">
              <a:lumMod val="40000"/>
              <a:lumOff val="60000"/>
            </a:schemeClr>
          </a:solidFill>
        </p:spPr>
        <p:txBody>
          <a:bodyPr anchor="ctr"/>
          <a:lstStyle>
            <a:lvl1pPr marL="0" indent="0" algn="ctr">
              <a:buNone/>
              <a:defRPr b="1" baseline="0"/>
            </a:lvl1pPr>
          </a:lstStyle>
          <a:p>
            <a:r>
              <a:rPr lang="en-US" dirty="0"/>
              <a:t>IMAGE PLACEHOLDER</a:t>
            </a:r>
          </a:p>
        </p:txBody>
      </p:sp>
      <p:sp>
        <p:nvSpPr>
          <p:cNvPr id="12" name="Text Placeholder 3"/>
          <p:cNvSpPr>
            <a:spLocks noGrp="1"/>
          </p:cNvSpPr>
          <p:nvPr>
            <p:ph type="body" sz="quarter" idx="14" hasCustomPrompt="1"/>
          </p:nvPr>
        </p:nvSpPr>
        <p:spPr>
          <a:xfrm>
            <a:off x="2275439"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352612465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Single-Column Layout">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56656" y="466924"/>
            <a:ext cx="8646154"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10"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2" name="Text Placeholder 3"/>
          <p:cNvSpPr>
            <a:spLocks noGrp="1"/>
          </p:cNvSpPr>
          <p:nvPr>
            <p:ph type="body" sz="quarter" idx="14" hasCustomPrompt="1"/>
          </p:nvPr>
        </p:nvSpPr>
        <p:spPr>
          <a:xfrm>
            <a:off x="2275439"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
        <p:nvSpPr>
          <p:cNvPr id="4" name="Text Placeholder 3"/>
          <p:cNvSpPr>
            <a:spLocks noGrp="1"/>
          </p:cNvSpPr>
          <p:nvPr>
            <p:ph type="body" sz="quarter" idx="15"/>
          </p:nvPr>
        </p:nvSpPr>
        <p:spPr>
          <a:xfrm>
            <a:off x="257176" y="2655890"/>
            <a:ext cx="8645525" cy="3838575"/>
          </a:xfrm>
        </p:spPr>
        <p:txBody>
          <a:bodyPr/>
          <a:lstStyle>
            <a:lvl1pPr>
              <a:defRPr sz="1400"/>
            </a:lvl1pPr>
            <a:lvl2pPr>
              <a:defRPr sz="1400"/>
            </a:lvl2pPr>
            <a:lvl3pPr>
              <a:defRPr sz="1400"/>
            </a:lvl3pPr>
            <a:lvl4pPr>
              <a:defRPr sz="1400"/>
            </a:lvl4pPr>
            <a:lvl5pPr marL="1255713" indent="-231775">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9832687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Single-Column + Subhead">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56656" y="466926"/>
            <a:ext cx="8646154" cy="1970901"/>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10"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7" name="Text Placeholder 3"/>
          <p:cNvSpPr>
            <a:spLocks noGrp="1"/>
          </p:cNvSpPr>
          <p:nvPr>
            <p:ph type="body" sz="quarter" idx="15" hasCustomPrompt="1"/>
          </p:nvPr>
        </p:nvSpPr>
        <p:spPr>
          <a:xfrm>
            <a:off x="256656" y="2437827"/>
            <a:ext cx="8646154" cy="686165"/>
          </a:xfrm>
        </p:spPr>
        <p:txBody>
          <a:bodyPr anchor="ctr">
            <a:noAutofit/>
          </a:bodyPr>
          <a:lstStyle>
            <a:lvl1pPr marL="0" indent="0">
              <a:buNone/>
              <a:defRPr sz="1600" b="1" cap="all">
                <a:solidFill>
                  <a:schemeClr val="accent2"/>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 </a:t>
            </a:r>
          </a:p>
        </p:txBody>
      </p:sp>
      <p:cxnSp>
        <p:nvCxnSpPr>
          <p:cNvPr id="12" name="Straight Connector 11"/>
          <p:cNvCxnSpPr/>
          <p:nvPr userDrawn="1"/>
        </p:nvCxnSpPr>
        <p:spPr>
          <a:xfrm>
            <a:off x="257618" y="2437825"/>
            <a:ext cx="8644864" cy="0"/>
          </a:xfrm>
          <a:prstGeom prst="line">
            <a:avLst/>
          </a:prstGeom>
          <a:ln w="6350" cmpd="sng"/>
          <a:effectLst/>
        </p:spPr>
        <p:style>
          <a:lnRef idx="2">
            <a:schemeClr val="accent1"/>
          </a:lnRef>
          <a:fillRef idx="0">
            <a:schemeClr val="accent1"/>
          </a:fillRef>
          <a:effectRef idx="1">
            <a:schemeClr val="accent1"/>
          </a:effectRef>
          <a:fontRef idx="minor">
            <a:schemeClr val="tx1"/>
          </a:fontRef>
        </p:style>
      </p:cxnSp>
      <p:sp>
        <p:nvSpPr>
          <p:cNvPr id="14" name="Text Placeholder 3"/>
          <p:cNvSpPr>
            <a:spLocks noGrp="1"/>
          </p:cNvSpPr>
          <p:nvPr>
            <p:ph type="body" sz="quarter" idx="14" hasCustomPrompt="1"/>
          </p:nvPr>
        </p:nvSpPr>
        <p:spPr>
          <a:xfrm>
            <a:off x="2275439"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
        <p:nvSpPr>
          <p:cNvPr id="4" name="Text Placeholder 3"/>
          <p:cNvSpPr>
            <a:spLocks noGrp="1"/>
          </p:cNvSpPr>
          <p:nvPr>
            <p:ph type="body" sz="quarter" idx="16"/>
          </p:nvPr>
        </p:nvSpPr>
        <p:spPr>
          <a:xfrm>
            <a:off x="257176" y="3124200"/>
            <a:ext cx="8645525" cy="3370676"/>
          </a:xfrm>
        </p:spPr>
        <p:txBody>
          <a:bodyPr/>
          <a:lstStyle>
            <a:lvl1pPr>
              <a:defRPr sz="1400"/>
            </a:lvl1pPr>
            <a:lvl2pPr>
              <a:defRPr sz="1400"/>
            </a:lvl2pPr>
            <a:lvl3pPr>
              <a:defRPr sz="1400"/>
            </a:lvl3pPr>
            <a:lvl4pPr>
              <a:defRPr sz="1400"/>
            </a:lvl4pPr>
            <a:lvl5pPr marL="1255713" indent="-231775">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3803948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Single-Column + Small Header">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56656" y="466924"/>
            <a:ext cx="8646154" cy="1172646"/>
          </a:xfrm>
        </p:spPr>
        <p:txBody>
          <a:bodyPr lIns="91440" tIns="91440" rIns="91440" bIns="91440" anchor="ctr">
            <a:noAutofit/>
          </a:bodyPr>
          <a:lstStyle>
            <a:lvl1pPr>
              <a:lnSpc>
                <a:spcPct val="80000"/>
              </a:lnSpc>
              <a:defRPr sz="3500" cap="all" baseline="0"/>
            </a:lvl1pPr>
          </a:lstStyle>
          <a:p>
            <a:r>
              <a:rPr lang="en-US" dirty="0"/>
              <a:t>INSANELY AWESOME small TITLE HERE</a:t>
            </a:r>
          </a:p>
        </p:txBody>
      </p:sp>
      <p:sp>
        <p:nvSpPr>
          <p:cNvPr id="10"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2" name="Text Placeholder 3"/>
          <p:cNvSpPr>
            <a:spLocks noGrp="1"/>
          </p:cNvSpPr>
          <p:nvPr>
            <p:ph type="body" sz="quarter" idx="14" hasCustomPrompt="1"/>
          </p:nvPr>
        </p:nvSpPr>
        <p:spPr>
          <a:xfrm>
            <a:off x="2275439" y="6494876"/>
            <a:ext cx="3203451"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
        <p:nvSpPr>
          <p:cNvPr id="8" name="Text Placeholder 3"/>
          <p:cNvSpPr>
            <a:spLocks noGrp="1"/>
          </p:cNvSpPr>
          <p:nvPr>
            <p:ph type="body" sz="quarter" idx="16"/>
          </p:nvPr>
        </p:nvSpPr>
        <p:spPr>
          <a:xfrm>
            <a:off x="257176" y="1639570"/>
            <a:ext cx="8645525" cy="4855306"/>
          </a:xfrm>
        </p:spPr>
        <p:txBody>
          <a:bodyPr/>
          <a:lstStyle>
            <a:lvl1pPr>
              <a:defRPr sz="1400"/>
            </a:lvl1pPr>
            <a:lvl2pPr>
              <a:defRPr sz="1400"/>
            </a:lvl2pPr>
            <a:lvl3pPr>
              <a:defRPr sz="1400"/>
            </a:lvl3pPr>
            <a:lvl4pPr>
              <a:defRPr sz="1400"/>
            </a:lvl4pPr>
            <a:lvl5pPr marL="1255713" indent="-231775">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4139291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wo-Column Layout">
    <p:spTree>
      <p:nvGrpSpPr>
        <p:cNvPr id="1" name=""/>
        <p:cNvGrpSpPr/>
        <p:nvPr/>
      </p:nvGrpSpPr>
      <p:grpSpPr>
        <a:xfrm>
          <a:off x="0" y="0"/>
          <a:ext cx="0" cy="0"/>
          <a:chOff x="0" y="0"/>
          <a:chExt cx="0" cy="0"/>
        </a:xfrm>
      </p:grpSpPr>
      <p:sp>
        <p:nvSpPr>
          <p:cNvPr id="4" name="Text Placeholder 3"/>
          <p:cNvSpPr>
            <a:spLocks noGrp="1"/>
          </p:cNvSpPr>
          <p:nvPr>
            <p:ph type="body" sz="quarter" idx="18"/>
          </p:nvPr>
        </p:nvSpPr>
        <p:spPr>
          <a:xfrm>
            <a:off x="256655" y="2645692"/>
            <a:ext cx="4200525" cy="3832225"/>
          </a:xfrm>
        </p:spPr>
        <p:txBody>
          <a:bodyPr/>
          <a:lstStyle>
            <a:lvl1pPr>
              <a:defRPr sz="1400"/>
            </a:lvl1pPr>
            <a:lvl2pPr>
              <a:defRPr sz="1400"/>
            </a:lvl2pPr>
            <a:lvl3pPr>
              <a:defRPr sz="1400"/>
            </a:lvl3pPr>
            <a:lvl4pPr>
              <a:defRPr sz="1400"/>
            </a:lvl4pPr>
            <a:lvl5pPr marL="1255713" indent="-231775">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hasCustomPrompt="1"/>
          </p:nvPr>
        </p:nvSpPr>
        <p:spPr>
          <a:xfrm>
            <a:off x="256656" y="466924"/>
            <a:ext cx="8646154"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10"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2" name="Text Placeholder 3"/>
          <p:cNvSpPr>
            <a:spLocks noGrp="1"/>
          </p:cNvSpPr>
          <p:nvPr>
            <p:ph type="body" sz="quarter" idx="17" hasCustomPrompt="1"/>
          </p:nvPr>
        </p:nvSpPr>
        <p:spPr>
          <a:xfrm>
            <a:off x="4701873" y="6494876"/>
            <a:ext cx="2741688"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
        <p:nvSpPr>
          <p:cNvPr id="13" name="Text Placeholder 3"/>
          <p:cNvSpPr>
            <a:spLocks noGrp="1"/>
          </p:cNvSpPr>
          <p:nvPr>
            <p:ph type="body" sz="quarter" idx="19"/>
          </p:nvPr>
        </p:nvSpPr>
        <p:spPr>
          <a:xfrm>
            <a:off x="4702285" y="2655102"/>
            <a:ext cx="4200525" cy="3822815"/>
          </a:xfrm>
        </p:spPr>
        <p:txBody>
          <a:bodyPr/>
          <a:lstStyle>
            <a:lvl1pPr>
              <a:defRPr sz="1400"/>
            </a:lvl1pPr>
            <a:lvl2pPr>
              <a:defRPr sz="1400"/>
            </a:lvl2pPr>
            <a:lvl3pPr>
              <a:defRPr sz="1400"/>
            </a:lvl3pPr>
            <a:lvl4pPr>
              <a:defRPr sz="1400"/>
            </a:lvl4pPr>
            <a:lvl5pPr marL="1255713" indent="-231775">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5453609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Quote - No Image">
    <p:spTree>
      <p:nvGrpSpPr>
        <p:cNvPr id="1" name=""/>
        <p:cNvGrpSpPr/>
        <p:nvPr/>
      </p:nvGrpSpPr>
      <p:grpSpPr>
        <a:xfrm>
          <a:off x="0" y="0"/>
          <a:ext cx="0" cy="0"/>
          <a:chOff x="0" y="0"/>
          <a:chExt cx="0" cy="0"/>
        </a:xfrm>
      </p:grpSpPr>
      <p:pic>
        <p:nvPicPr>
          <p:cNvPr id="9" name="Picture 8" descr="QUOTE.png"/>
          <p:cNvPicPr>
            <a:picLocks noChangeAspect="1"/>
          </p:cNvPicPr>
          <p:nvPr userDrawn="1"/>
        </p:nvPicPr>
        <p:blipFill rotWithShape="1">
          <a:blip r:embed="rId2" cstate="print">
            <a:extLst>
              <a:ext uri="{28A0092B-C50C-407E-A947-70E740481C1C}">
                <a14:useLocalDpi xmlns:a14="http://schemas.microsoft.com/office/drawing/2010/main"/>
              </a:ext>
            </a:extLst>
          </a:blip>
          <a:srcRect l="13627" t="19322"/>
          <a:stretch/>
        </p:blipFill>
        <p:spPr>
          <a:xfrm>
            <a:off x="-2" y="3"/>
            <a:ext cx="1547998" cy="1386913"/>
          </a:xfrm>
          <a:prstGeom prst="rect">
            <a:avLst/>
          </a:prstGeom>
        </p:spPr>
      </p:pic>
      <p:sp>
        <p:nvSpPr>
          <p:cNvPr id="11" name="Title 1"/>
          <p:cNvSpPr>
            <a:spLocks noGrp="1"/>
          </p:cNvSpPr>
          <p:nvPr>
            <p:ph type="title" hasCustomPrompt="1"/>
          </p:nvPr>
        </p:nvSpPr>
        <p:spPr>
          <a:xfrm>
            <a:off x="840155" y="1857257"/>
            <a:ext cx="7453923" cy="3151521"/>
          </a:xfrm>
        </p:spPr>
        <p:txBody>
          <a:bodyPr lIns="91440" tIns="274320" bIns="274320">
            <a:normAutofit/>
          </a:bodyPr>
          <a:lstStyle>
            <a:lvl1pPr>
              <a:lnSpc>
                <a:spcPct val="80000"/>
              </a:lnSpc>
              <a:defRPr sz="5500"/>
            </a:lvl1pPr>
          </a:lstStyle>
          <a:p>
            <a:r>
              <a:rPr lang="en-US" dirty="0"/>
              <a:t>CLICK TO EDIT MASTER TITLE STYLE</a:t>
            </a:r>
          </a:p>
        </p:txBody>
      </p:sp>
      <p:sp>
        <p:nvSpPr>
          <p:cNvPr id="13"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pic>
        <p:nvPicPr>
          <p:cNvPr id="15" name="Picture 14" descr="QUOTE.png"/>
          <p:cNvPicPr>
            <a:picLocks noChangeAspect="1"/>
          </p:cNvPicPr>
          <p:nvPr userDrawn="1"/>
        </p:nvPicPr>
        <p:blipFill rotWithShape="1">
          <a:blip r:embed="rId2" cstate="print">
            <a:extLst>
              <a:ext uri="{28A0092B-C50C-407E-A947-70E740481C1C}">
                <a14:useLocalDpi xmlns:a14="http://schemas.microsoft.com/office/drawing/2010/main"/>
              </a:ext>
            </a:extLst>
          </a:blip>
          <a:srcRect l="13627" t="19322"/>
          <a:stretch/>
        </p:blipFill>
        <p:spPr>
          <a:xfrm flipH="1" flipV="1">
            <a:off x="7596003" y="5471089"/>
            <a:ext cx="1547998" cy="1386913"/>
          </a:xfrm>
          <a:prstGeom prst="rect">
            <a:avLst/>
          </a:prstGeom>
        </p:spPr>
      </p:pic>
    </p:spTree>
    <p:extLst>
      <p:ext uri="{BB962C8B-B14F-4D97-AF65-F5344CB8AC3E}">
        <p14:creationId xmlns:p14="http://schemas.microsoft.com/office/powerpoint/2010/main" val="27637324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Bio Slide">
    <p:spTree>
      <p:nvGrpSpPr>
        <p:cNvPr id="1" name=""/>
        <p:cNvGrpSpPr/>
        <p:nvPr/>
      </p:nvGrpSpPr>
      <p:grpSpPr>
        <a:xfrm>
          <a:off x="0" y="0"/>
          <a:ext cx="0" cy="0"/>
          <a:chOff x="0" y="0"/>
          <a:chExt cx="0" cy="0"/>
        </a:xfrm>
      </p:grpSpPr>
      <p:sp>
        <p:nvSpPr>
          <p:cNvPr id="5" name="Picture Placeholder 4"/>
          <p:cNvSpPr>
            <a:spLocks noGrp="1"/>
          </p:cNvSpPr>
          <p:nvPr>
            <p:ph type="pic" sz="quarter" idx="15" hasCustomPrompt="1"/>
          </p:nvPr>
        </p:nvSpPr>
        <p:spPr>
          <a:xfrm>
            <a:off x="1" y="0"/>
            <a:ext cx="3292475" cy="6858000"/>
          </a:xfrm>
          <a:solidFill>
            <a:schemeClr val="accent1">
              <a:lumMod val="40000"/>
              <a:lumOff val="60000"/>
            </a:schemeClr>
          </a:solidFill>
        </p:spPr>
        <p:txBody>
          <a:bodyPr anchor="ctr"/>
          <a:lstStyle>
            <a:lvl1pPr marL="0" indent="0" algn="ctr">
              <a:buNone/>
              <a:defRPr b="1" baseline="0"/>
            </a:lvl1pPr>
          </a:lstStyle>
          <a:p>
            <a:r>
              <a:rPr lang="en-US" dirty="0"/>
              <a:t>PLACE HEADSHOT HERE</a:t>
            </a:r>
          </a:p>
        </p:txBody>
      </p:sp>
      <p:sp>
        <p:nvSpPr>
          <p:cNvPr id="2" name="Title 1"/>
          <p:cNvSpPr>
            <a:spLocks noGrp="1"/>
          </p:cNvSpPr>
          <p:nvPr>
            <p:ph type="title" hasCustomPrompt="1"/>
          </p:nvPr>
        </p:nvSpPr>
        <p:spPr>
          <a:xfrm>
            <a:off x="3660211" y="466926"/>
            <a:ext cx="5042407" cy="1970901"/>
          </a:xfrm>
        </p:spPr>
        <p:txBody>
          <a:bodyPr>
            <a:normAutofit/>
          </a:bodyPr>
          <a:lstStyle>
            <a:lvl1pPr>
              <a:lnSpc>
                <a:spcPct val="80000"/>
              </a:lnSpc>
              <a:defRPr sz="5000"/>
            </a:lvl1pPr>
          </a:lstStyle>
          <a:p>
            <a:r>
              <a:rPr lang="en-US" dirty="0"/>
              <a:t>CLICK </a:t>
            </a:r>
            <a:br>
              <a:rPr lang="en-US" dirty="0"/>
            </a:br>
            <a:r>
              <a:rPr lang="en-US" dirty="0"/>
              <a:t>TO EDIT</a:t>
            </a:r>
          </a:p>
        </p:txBody>
      </p:sp>
      <p:sp>
        <p:nvSpPr>
          <p:cNvPr id="4" name="Text Placeholder 3"/>
          <p:cNvSpPr>
            <a:spLocks noGrp="1"/>
          </p:cNvSpPr>
          <p:nvPr>
            <p:ph type="body" sz="quarter" idx="14" hasCustomPrompt="1"/>
          </p:nvPr>
        </p:nvSpPr>
        <p:spPr>
          <a:xfrm>
            <a:off x="3660211" y="2437827"/>
            <a:ext cx="5050403" cy="686165"/>
          </a:xfrm>
        </p:spPr>
        <p:txBody>
          <a:bodyPr anchor="ctr">
            <a:noAutofit/>
          </a:bodyPr>
          <a:lstStyle>
            <a:lvl1pPr marL="0" indent="0">
              <a:buNone/>
              <a:defRPr sz="1500" b="1" cap="all">
                <a:solidFill>
                  <a:schemeClr val="accent2"/>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 </a:t>
            </a:r>
          </a:p>
        </p:txBody>
      </p:sp>
      <p:cxnSp>
        <p:nvCxnSpPr>
          <p:cNvPr id="13" name="Straight Connector 12"/>
          <p:cNvCxnSpPr/>
          <p:nvPr userDrawn="1"/>
        </p:nvCxnSpPr>
        <p:spPr>
          <a:xfrm>
            <a:off x="3667906" y="2437825"/>
            <a:ext cx="5042408" cy="0"/>
          </a:xfrm>
          <a:prstGeom prst="line">
            <a:avLst/>
          </a:prstGeom>
          <a:ln w="6350" cmpd="sng"/>
          <a:effectLst/>
        </p:spPr>
        <p:style>
          <a:lnRef idx="2">
            <a:schemeClr val="accent1"/>
          </a:lnRef>
          <a:fillRef idx="0">
            <a:schemeClr val="accent1"/>
          </a:fillRef>
          <a:effectRef idx="1">
            <a:schemeClr val="accent1"/>
          </a:effectRef>
          <a:fontRef idx="minor">
            <a:schemeClr val="tx1"/>
          </a:fontRef>
        </p:style>
      </p:cxnSp>
      <p:sp>
        <p:nvSpPr>
          <p:cNvPr id="14" name="Content Placeholder 2"/>
          <p:cNvSpPr>
            <a:spLocks noGrp="1"/>
          </p:cNvSpPr>
          <p:nvPr>
            <p:ph idx="1" hasCustomPrompt="1"/>
          </p:nvPr>
        </p:nvSpPr>
        <p:spPr>
          <a:xfrm>
            <a:off x="3660211" y="3131691"/>
            <a:ext cx="5042407" cy="3361981"/>
          </a:xfrm>
        </p:spPr>
        <p:txBody>
          <a:bodyPr lIns="91440" tIns="182880" rIns="91440" bIns="18288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4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dirty="0"/>
              <a:t>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Tum </a:t>
            </a:r>
            <a:r>
              <a:rPr lang="en-US" dirty="0" err="1"/>
              <a:t>cate</a:t>
            </a:r>
            <a:r>
              <a:rPr lang="en-US" dirty="0"/>
              <a:t> </a:t>
            </a:r>
            <a:r>
              <a:rPr lang="en-US" dirty="0" err="1"/>
              <a:t>terficiissum</a:t>
            </a:r>
            <a:r>
              <a:rPr lang="en-US" dirty="0"/>
              <a:t> re, </a:t>
            </a:r>
            <a:r>
              <a:rPr lang="en-US" dirty="0" err="1"/>
              <a:t>mulvis</a:t>
            </a:r>
            <a:r>
              <a:rPr lang="en-US" dirty="0"/>
              <a:t> ex mere, se </a:t>
            </a:r>
            <a:r>
              <a:rPr lang="en-US" dirty="0" err="1"/>
              <a:t>prorte</a:t>
            </a:r>
            <a:r>
              <a:rPr lang="en-US" dirty="0"/>
              <a:t>, </a:t>
            </a:r>
            <a:r>
              <a:rPr lang="en-US" dirty="0" err="1"/>
              <a:t>Patilib</a:t>
            </a:r>
            <a:r>
              <a:rPr lang="en-US" dirty="0"/>
              <a:t> </a:t>
            </a:r>
            <a:r>
              <a:rPr lang="en-US" dirty="0" err="1"/>
              <a:t>ulicondit</a:t>
            </a:r>
            <a:r>
              <a:rPr lang="en-US" dirty="0"/>
              <a:t>, </a:t>
            </a:r>
            <a:r>
              <a:rPr lang="en-US" dirty="0" err="1"/>
              <a:t>misti</a:t>
            </a:r>
            <a:r>
              <a:rPr lang="en-US" dirty="0"/>
              <a:t>, </a:t>
            </a:r>
            <a:r>
              <a:rPr lang="en-US" dirty="0" err="1"/>
              <a:t>nostrudam</a:t>
            </a:r>
            <a:r>
              <a:rPr lang="en-US" dirty="0"/>
              <a:t> in </a:t>
            </a:r>
            <a:r>
              <a:rPr lang="en-US" dirty="0" err="1"/>
              <a:t>vili</a:t>
            </a:r>
            <a:r>
              <a:rPr lang="en-US" dirty="0"/>
              <a:t> </a:t>
            </a:r>
            <a:r>
              <a:rPr lang="en-US" dirty="0" err="1"/>
              <a:t>pris</a:t>
            </a:r>
            <a:r>
              <a:rPr lang="en-US" dirty="0"/>
              <a:t>; non </a:t>
            </a:r>
            <a:r>
              <a:rPr lang="en-US" dirty="0" err="1"/>
              <a:t>tre</a:t>
            </a:r>
            <a:r>
              <a:rPr lang="en-US" dirty="0"/>
              <a:t> cum </a:t>
            </a:r>
            <a:r>
              <a:rPr lang="en-US" dirty="0" err="1"/>
              <a:t>culum</a:t>
            </a:r>
            <a:r>
              <a:rPr lang="en-US" dirty="0"/>
              <a:t> ta, </a:t>
            </a:r>
            <a:r>
              <a:rPr lang="en-US" dirty="0" err="1"/>
              <a:t>simis</a:t>
            </a:r>
            <a:r>
              <a:rPr lang="en-US" dirty="0"/>
              <a:t> </a:t>
            </a:r>
            <a:r>
              <a:rPr lang="en-US" dirty="0" err="1"/>
              <a:t>cupio</a:t>
            </a:r>
            <a:r>
              <a:rPr lang="en-US" dirty="0"/>
              <a:t>, Ti. </a:t>
            </a:r>
            <a:r>
              <a:rPr lang="en-US" dirty="0" err="1"/>
              <a:t>Etrunum</a:t>
            </a:r>
            <a:r>
              <a:rPr lang="en-US" dirty="0"/>
              <a:t>. Races </a:t>
            </a:r>
            <a:r>
              <a:rPr lang="en-US" dirty="0" err="1"/>
              <a:t>dem</a:t>
            </a:r>
            <a:r>
              <a:rPr lang="en-US" dirty="0"/>
              <a:t>, sum </a:t>
            </a:r>
            <a:r>
              <a:rPr lang="en-US" dirty="0" err="1"/>
              <a:t>moverum</a:t>
            </a:r>
            <a:r>
              <a:rPr lang="en-US" dirty="0"/>
              <a:t> </a:t>
            </a:r>
            <a:r>
              <a:rPr lang="en-US" dirty="0" err="1"/>
              <a:t>ignoc</a:t>
            </a:r>
            <a:r>
              <a:rPr lang="en-US" dirty="0"/>
              <a:t>, </a:t>
            </a:r>
            <a:r>
              <a:rPr lang="en-US" dirty="0" err="1"/>
              <a:t>octam</a:t>
            </a:r>
            <a:r>
              <a:rPr lang="en-US" dirty="0"/>
              <a:t> </a:t>
            </a:r>
            <a:r>
              <a:rPr lang="en-US" dirty="0" err="1"/>
              <a:t>hicae</a:t>
            </a:r>
            <a:r>
              <a:rPr lang="en-US" dirty="0"/>
              <a:t> </a:t>
            </a:r>
            <a:r>
              <a:rPr lang="en-US" dirty="0" err="1"/>
              <a:t>cultorum</a:t>
            </a:r>
            <a:r>
              <a:rPr lang="en-US" dirty="0"/>
              <a:t>. 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a:t>
            </a:r>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lang="en-US" dirty="0"/>
          </a:p>
          <a:p>
            <a:pPr lvl="0"/>
            <a:r>
              <a:rPr lang="en-US" dirty="0"/>
              <a:t>JANE DOE</a:t>
            </a:r>
          </a:p>
          <a:p>
            <a:pPr lvl="0"/>
            <a:r>
              <a:rPr lang="en-US" dirty="0"/>
              <a:t>Head of Business Development</a:t>
            </a:r>
          </a:p>
          <a:p>
            <a:pPr lvl="0"/>
            <a:r>
              <a:rPr lang="en-US" dirty="0"/>
              <a:t>T XXX.XXX.XXXX</a:t>
            </a:r>
          </a:p>
          <a:p>
            <a:pPr lvl="0"/>
            <a:r>
              <a:rPr lang="en-US" dirty="0"/>
              <a:t>E </a:t>
            </a:r>
            <a:r>
              <a:rPr lang="en-US" dirty="0" err="1"/>
              <a:t>Name.Name</a:t>
            </a:r>
            <a:endParaRPr lang="en-US" dirty="0"/>
          </a:p>
          <a:p>
            <a:pPr lvl="0"/>
            <a:r>
              <a:rPr lang="en-US" dirty="0"/>
              <a:t>   @</a:t>
            </a:r>
            <a:r>
              <a:rPr lang="en-US" dirty="0" err="1"/>
              <a:t>huronconsultingroup.com</a:t>
            </a:r>
            <a:endParaRPr lang="en-US" dirty="0"/>
          </a:p>
          <a:p>
            <a:pPr lvl="0"/>
            <a:endParaRPr lang="en-US" dirty="0"/>
          </a:p>
          <a:p>
            <a:pPr lvl="0"/>
            <a:endParaRPr lang="en-US" dirty="0"/>
          </a:p>
        </p:txBody>
      </p:sp>
      <p:sp>
        <p:nvSpPr>
          <p:cNvPr id="8"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Tree>
    <p:extLst>
      <p:ext uri="{BB962C8B-B14F-4D97-AF65-F5344CB8AC3E}">
        <p14:creationId xmlns:p14="http://schemas.microsoft.com/office/powerpoint/2010/main" val="217495506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Long Bio Slide">
    <p:spTree>
      <p:nvGrpSpPr>
        <p:cNvPr id="1" name=""/>
        <p:cNvGrpSpPr/>
        <p:nvPr/>
      </p:nvGrpSpPr>
      <p:grpSpPr>
        <a:xfrm>
          <a:off x="0" y="0"/>
          <a:ext cx="0" cy="0"/>
          <a:chOff x="0" y="0"/>
          <a:chExt cx="0" cy="0"/>
        </a:xfrm>
      </p:grpSpPr>
      <p:sp>
        <p:nvSpPr>
          <p:cNvPr id="11" name="Picture Placeholder 4"/>
          <p:cNvSpPr>
            <a:spLocks noGrp="1"/>
          </p:cNvSpPr>
          <p:nvPr>
            <p:ph type="pic" sz="quarter" idx="15" hasCustomPrompt="1"/>
          </p:nvPr>
        </p:nvSpPr>
        <p:spPr>
          <a:xfrm>
            <a:off x="256658" y="420061"/>
            <a:ext cx="1931653" cy="3351899"/>
          </a:xfrm>
          <a:solidFill>
            <a:schemeClr val="accent1">
              <a:lumMod val="40000"/>
              <a:lumOff val="60000"/>
            </a:schemeClr>
          </a:solidFill>
        </p:spPr>
        <p:txBody>
          <a:bodyPr anchor="ctr">
            <a:normAutofit/>
          </a:bodyPr>
          <a:lstStyle>
            <a:lvl1pPr marL="0" indent="0" algn="ctr">
              <a:buNone/>
              <a:defRPr sz="1400" b="1" baseline="0"/>
            </a:lvl1pPr>
          </a:lstStyle>
          <a:p>
            <a:r>
              <a:rPr lang="en-US" dirty="0"/>
              <a:t>IMAGE PLACEHOLDER</a:t>
            </a:r>
          </a:p>
        </p:txBody>
      </p:sp>
      <p:sp>
        <p:nvSpPr>
          <p:cNvPr id="2" name="Title 1"/>
          <p:cNvSpPr>
            <a:spLocks noGrp="1"/>
          </p:cNvSpPr>
          <p:nvPr>
            <p:ph type="title" hasCustomPrompt="1"/>
          </p:nvPr>
        </p:nvSpPr>
        <p:spPr>
          <a:xfrm>
            <a:off x="256657" y="3968298"/>
            <a:ext cx="1931654" cy="1395321"/>
          </a:xfrm>
        </p:spPr>
        <p:txBody>
          <a:bodyPr>
            <a:normAutofit/>
          </a:bodyPr>
          <a:lstStyle>
            <a:lvl1pPr>
              <a:lnSpc>
                <a:spcPct val="80000"/>
              </a:lnSpc>
              <a:defRPr sz="2500"/>
            </a:lvl1pPr>
          </a:lstStyle>
          <a:p>
            <a:r>
              <a:rPr lang="en-US" dirty="0"/>
              <a:t>CLICK </a:t>
            </a:r>
            <a:br>
              <a:rPr lang="en-US" dirty="0"/>
            </a:br>
            <a:r>
              <a:rPr lang="en-US" dirty="0"/>
              <a:t>TO EDIT</a:t>
            </a:r>
          </a:p>
        </p:txBody>
      </p:sp>
      <p:sp>
        <p:nvSpPr>
          <p:cNvPr id="4" name="Text Placeholder 3"/>
          <p:cNvSpPr>
            <a:spLocks noGrp="1"/>
          </p:cNvSpPr>
          <p:nvPr>
            <p:ph type="body" sz="quarter" idx="14" hasCustomPrompt="1"/>
          </p:nvPr>
        </p:nvSpPr>
        <p:spPr>
          <a:xfrm>
            <a:off x="255957" y="5363617"/>
            <a:ext cx="1931942" cy="770540"/>
          </a:xfrm>
        </p:spPr>
        <p:txBody>
          <a:bodyPr anchor="ctr">
            <a:noAutofit/>
          </a:bodyPr>
          <a:lstStyle>
            <a:lvl1pPr marL="0" indent="0">
              <a:lnSpc>
                <a:spcPct val="80000"/>
              </a:lnSpc>
              <a:buNone/>
              <a:defRPr sz="1400" b="1" cap="all">
                <a:solidFill>
                  <a:schemeClr val="accent2"/>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 </a:t>
            </a:r>
          </a:p>
        </p:txBody>
      </p:sp>
      <p:cxnSp>
        <p:nvCxnSpPr>
          <p:cNvPr id="13" name="Straight Connector 12"/>
          <p:cNvCxnSpPr/>
          <p:nvPr userDrawn="1"/>
        </p:nvCxnSpPr>
        <p:spPr>
          <a:xfrm>
            <a:off x="256656" y="5363618"/>
            <a:ext cx="1931654" cy="0"/>
          </a:xfrm>
          <a:prstGeom prst="line">
            <a:avLst/>
          </a:prstGeom>
          <a:ln w="6350" cmpd="sng"/>
          <a:effectLst/>
        </p:spPr>
        <p:style>
          <a:lnRef idx="2">
            <a:schemeClr val="accent1"/>
          </a:lnRef>
          <a:fillRef idx="0">
            <a:schemeClr val="accent1"/>
          </a:fillRef>
          <a:effectRef idx="1">
            <a:schemeClr val="accent1"/>
          </a:effectRef>
          <a:fontRef idx="minor">
            <a:schemeClr val="tx1"/>
          </a:fontRef>
        </p:style>
      </p:cxnSp>
      <p:sp>
        <p:nvSpPr>
          <p:cNvPr id="14" name="Content Placeholder 2"/>
          <p:cNvSpPr>
            <a:spLocks noGrp="1"/>
          </p:cNvSpPr>
          <p:nvPr>
            <p:ph idx="1" hasCustomPrompt="1"/>
          </p:nvPr>
        </p:nvSpPr>
        <p:spPr>
          <a:xfrm>
            <a:off x="2317917" y="420064"/>
            <a:ext cx="6584892" cy="5714095"/>
          </a:xfrm>
        </p:spPr>
        <p:txBody>
          <a:bodyPr lIns="91440" tIns="182880" rIns="91440" bIns="182880" anchor="t" anchorCtr="0">
            <a:noAutofit/>
          </a:bodyPr>
          <a:lstStyle>
            <a:lvl1pPr marL="285750" marR="0" indent="-285750" algn="l" defTabSz="457200" rtl="0" eaLnBrk="1" fontAlgn="auto" latinLnBrk="0" hangingPunct="1">
              <a:lnSpc>
                <a:spcPct val="100000"/>
              </a:lnSpc>
              <a:spcBef>
                <a:spcPts val="0"/>
              </a:spcBef>
              <a:spcAft>
                <a:spcPts val="0"/>
              </a:spcAft>
              <a:buClr>
                <a:schemeClr val="accent1"/>
              </a:buClr>
              <a:buSzTx/>
              <a:buFont typeface="Lucida Grande"/>
              <a:buChar char="+"/>
              <a:tabLst/>
              <a:defRPr lang="en-US" sz="1400" b="0" i="0" u="none" strike="noStrike" baseline="0" smtClean="0"/>
            </a:lvl1pPr>
            <a:lvl2pPr marL="565150" indent="-285750">
              <a:buFont typeface="Lucida Grande"/>
              <a:buChar char="-"/>
              <a:defRPr sz="1400" baseline="0"/>
            </a:lvl2pPr>
            <a:lvl3pPr marL="863600" indent="-285750">
              <a:buFont typeface="Arial"/>
              <a:buChar char="•"/>
              <a:defRPr sz="1400" baseline="0"/>
            </a:lvl3pPr>
            <a:lvl4pPr marL="1195388" indent="-285750">
              <a:buFont typeface="Lucida Grande"/>
              <a:buChar char="-"/>
              <a:defRPr sz="1400"/>
            </a:lvl4pPr>
            <a:lvl5pPr marL="1828800" indent="0">
              <a:buNone/>
              <a:defRPr/>
            </a:lvl5pPr>
          </a:lstStyle>
          <a:p>
            <a:pPr lvl="0"/>
            <a:r>
              <a:rPr lang="en-US" dirty="0"/>
              <a:t>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Tum </a:t>
            </a:r>
            <a:r>
              <a:rPr lang="en-US" dirty="0" err="1"/>
              <a:t>cate</a:t>
            </a:r>
            <a:r>
              <a:rPr lang="en-US" dirty="0"/>
              <a:t> </a:t>
            </a:r>
            <a:r>
              <a:rPr lang="en-US" dirty="0" err="1"/>
              <a:t>terficiissum</a:t>
            </a:r>
            <a:r>
              <a:rPr lang="en-US" dirty="0"/>
              <a:t> re, </a:t>
            </a:r>
            <a:r>
              <a:rPr lang="en-US" dirty="0" err="1"/>
              <a:t>mulvis</a:t>
            </a:r>
            <a:r>
              <a:rPr lang="en-US" dirty="0"/>
              <a:t> ex mere, se </a:t>
            </a:r>
            <a:r>
              <a:rPr lang="en-US" dirty="0" err="1"/>
              <a:t>prorte</a:t>
            </a:r>
            <a:r>
              <a:rPr lang="en-US" dirty="0"/>
              <a:t>, </a:t>
            </a:r>
            <a:r>
              <a:rPr lang="en-US" dirty="0" err="1"/>
              <a:t>Patilib</a:t>
            </a:r>
            <a:r>
              <a:rPr lang="en-US" dirty="0"/>
              <a:t> </a:t>
            </a:r>
            <a:r>
              <a:rPr lang="en-US" dirty="0" err="1"/>
              <a:t>ulicondit</a:t>
            </a:r>
            <a:r>
              <a:rPr lang="en-US" dirty="0"/>
              <a:t>, </a:t>
            </a:r>
            <a:r>
              <a:rPr lang="en-US" dirty="0" err="1"/>
              <a:t>misti</a:t>
            </a:r>
            <a:r>
              <a:rPr lang="en-US" dirty="0"/>
              <a:t>, </a:t>
            </a:r>
            <a:r>
              <a:rPr lang="en-US" dirty="0" err="1"/>
              <a:t>nostrudam</a:t>
            </a:r>
            <a:r>
              <a:rPr lang="en-US" dirty="0"/>
              <a:t> in </a:t>
            </a:r>
            <a:r>
              <a:rPr lang="en-US" dirty="0" err="1"/>
              <a:t>vili</a:t>
            </a:r>
            <a:r>
              <a:rPr lang="en-US" dirty="0"/>
              <a:t> </a:t>
            </a:r>
            <a:r>
              <a:rPr lang="en-US" dirty="0" err="1"/>
              <a:t>pris</a:t>
            </a:r>
            <a:r>
              <a:rPr lang="en-US" dirty="0"/>
              <a:t>; non </a:t>
            </a:r>
            <a:r>
              <a:rPr lang="en-US" dirty="0" err="1"/>
              <a:t>tre</a:t>
            </a:r>
            <a:r>
              <a:rPr lang="en-US" dirty="0"/>
              <a:t> cum </a:t>
            </a:r>
            <a:r>
              <a:rPr lang="en-US" dirty="0" err="1"/>
              <a:t>culum</a:t>
            </a:r>
            <a:r>
              <a:rPr lang="en-US" dirty="0"/>
              <a:t> ta, </a:t>
            </a:r>
            <a:r>
              <a:rPr lang="en-US" dirty="0" err="1"/>
              <a:t>simis</a:t>
            </a:r>
            <a:r>
              <a:rPr lang="en-US" dirty="0"/>
              <a:t> </a:t>
            </a:r>
            <a:r>
              <a:rPr lang="en-US" dirty="0" err="1"/>
              <a:t>cupio</a:t>
            </a:r>
            <a:r>
              <a:rPr lang="en-US" dirty="0"/>
              <a:t>, Ti. </a:t>
            </a:r>
            <a:r>
              <a:rPr lang="en-US" dirty="0" err="1"/>
              <a:t>Etrunum</a:t>
            </a:r>
            <a:r>
              <a:rPr lang="en-US" dirty="0"/>
              <a:t>. Races </a:t>
            </a:r>
            <a:r>
              <a:rPr lang="en-US" dirty="0" err="1"/>
              <a:t>dem</a:t>
            </a:r>
            <a:r>
              <a:rPr lang="en-US" dirty="0"/>
              <a:t>, sum</a:t>
            </a:r>
            <a:br>
              <a:rPr lang="en-US" dirty="0"/>
            </a:br>
            <a:endParaRPr lang="en-US" dirty="0"/>
          </a:p>
          <a:p>
            <a:pPr marL="285750" marR="0" lvl="0" indent="-285750" algn="l" defTabSz="457200" rtl="0" eaLnBrk="1" fontAlgn="auto" latinLnBrk="0" hangingPunct="1">
              <a:lnSpc>
                <a:spcPct val="100000"/>
              </a:lnSpc>
              <a:spcBef>
                <a:spcPts val="0"/>
              </a:spcBef>
              <a:spcAft>
                <a:spcPts val="0"/>
              </a:spcAft>
              <a:buClr>
                <a:schemeClr val="accent1"/>
              </a:buClr>
              <a:buSzTx/>
              <a:buFont typeface="Lucida Grande"/>
              <a:buChar char="+"/>
              <a:tabLst/>
              <a:defRPr/>
            </a:pPr>
            <a:r>
              <a:rPr lang="en-US" dirty="0"/>
              <a:t>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Tum </a:t>
            </a:r>
            <a:r>
              <a:rPr lang="en-US" dirty="0" err="1"/>
              <a:t>cate</a:t>
            </a:r>
            <a:r>
              <a:rPr lang="en-US" dirty="0"/>
              <a:t> </a:t>
            </a:r>
            <a:r>
              <a:rPr lang="en-US" dirty="0" err="1"/>
              <a:t>terficiissum</a:t>
            </a:r>
            <a:r>
              <a:rPr lang="en-US" dirty="0"/>
              <a:t> re, </a:t>
            </a:r>
            <a:r>
              <a:rPr lang="en-US" dirty="0" err="1"/>
              <a:t>mulvis</a:t>
            </a:r>
            <a:r>
              <a:rPr lang="en-US" dirty="0"/>
              <a:t> ex mere, se </a:t>
            </a:r>
            <a:r>
              <a:rPr lang="en-US" dirty="0" err="1"/>
              <a:t>prorte</a:t>
            </a:r>
            <a:r>
              <a:rPr lang="en-US" dirty="0"/>
              <a:t>, </a:t>
            </a:r>
            <a:r>
              <a:rPr lang="en-US" dirty="0" err="1"/>
              <a:t>Patilib</a:t>
            </a:r>
            <a:r>
              <a:rPr lang="en-US" dirty="0"/>
              <a:t> </a:t>
            </a:r>
            <a:r>
              <a:rPr lang="en-US" dirty="0" err="1"/>
              <a:t>ulicondit</a:t>
            </a:r>
            <a:r>
              <a:rPr lang="en-US" dirty="0"/>
              <a:t>, </a:t>
            </a:r>
            <a:r>
              <a:rPr lang="en-US" dirty="0" err="1"/>
              <a:t>misti</a:t>
            </a:r>
            <a:r>
              <a:rPr lang="en-US" dirty="0"/>
              <a:t>, </a:t>
            </a:r>
            <a:r>
              <a:rPr lang="en-US" dirty="0" err="1"/>
              <a:t>nostrudam</a:t>
            </a:r>
            <a:r>
              <a:rPr lang="en-US" dirty="0"/>
              <a:t> in </a:t>
            </a:r>
            <a:r>
              <a:rPr lang="en-US" dirty="0" err="1"/>
              <a:t>vili</a:t>
            </a:r>
            <a:r>
              <a:rPr lang="en-US" dirty="0"/>
              <a:t> </a:t>
            </a:r>
            <a:r>
              <a:rPr lang="en-US" dirty="0" err="1"/>
              <a:t>pris</a:t>
            </a:r>
            <a:r>
              <a:rPr lang="en-US" dirty="0"/>
              <a:t>; non </a:t>
            </a:r>
            <a:r>
              <a:rPr lang="en-US" dirty="0" err="1"/>
              <a:t>tre</a:t>
            </a:r>
            <a:r>
              <a:rPr lang="en-US" dirty="0"/>
              <a:t> cum </a:t>
            </a:r>
            <a:r>
              <a:rPr lang="en-US" dirty="0" err="1"/>
              <a:t>culum</a:t>
            </a:r>
            <a:r>
              <a:rPr lang="en-US" dirty="0"/>
              <a:t> ta, </a:t>
            </a:r>
            <a:r>
              <a:rPr lang="en-US" dirty="0" err="1"/>
              <a:t>simis</a:t>
            </a:r>
            <a:r>
              <a:rPr lang="en-US" dirty="0"/>
              <a:t> </a:t>
            </a:r>
            <a:r>
              <a:rPr lang="en-US" dirty="0" err="1"/>
              <a:t>cupio</a:t>
            </a:r>
            <a:r>
              <a:rPr lang="en-US" dirty="0"/>
              <a:t>, Ti. </a:t>
            </a:r>
            <a:r>
              <a:rPr lang="en-US" dirty="0" err="1"/>
              <a:t>Etrunum</a:t>
            </a:r>
            <a:r>
              <a:rPr lang="en-US" dirty="0"/>
              <a:t>. Races </a:t>
            </a:r>
            <a:r>
              <a:rPr lang="en-US" dirty="0" err="1"/>
              <a:t>dem</a:t>
            </a:r>
            <a:r>
              <a:rPr lang="en-US" dirty="0"/>
              <a:t>, sum</a:t>
            </a:r>
            <a:br>
              <a:rPr lang="en-US" dirty="0"/>
            </a:br>
            <a:endParaRPr lang="en-US" dirty="0"/>
          </a:p>
          <a:p>
            <a:pPr marL="285750" marR="0" lvl="0" indent="-285750" algn="l" defTabSz="457200" rtl="0" eaLnBrk="1" fontAlgn="auto" latinLnBrk="0" hangingPunct="1">
              <a:lnSpc>
                <a:spcPct val="100000"/>
              </a:lnSpc>
              <a:spcBef>
                <a:spcPts val="0"/>
              </a:spcBef>
              <a:spcAft>
                <a:spcPts val="0"/>
              </a:spcAft>
              <a:buClr>
                <a:schemeClr val="accent1"/>
              </a:buClr>
              <a:buSzTx/>
              <a:buFont typeface="Lucida Grande"/>
              <a:buChar char="+"/>
              <a:tabLst/>
              <a:defRPr/>
            </a:pPr>
            <a:r>
              <a:rPr lang="en-US" dirty="0"/>
              <a:t>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Tum </a:t>
            </a:r>
            <a:r>
              <a:rPr lang="en-US" dirty="0" err="1"/>
              <a:t>cate</a:t>
            </a:r>
            <a:r>
              <a:rPr lang="en-US" dirty="0"/>
              <a:t> </a:t>
            </a:r>
            <a:r>
              <a:rPr lang="en-US" dirty="0" err="1"/>
              <a:t>terficiissum</a:t>
            </a:r>
            <a:r>
              <a:rPr lang="en-US" dirty="0"/>
              <a:t> re, </a:t>
            </a:r>
            <a:r>
              <a:rPr lang="en-US" dirty="0" err="1"/>
              <a:t>mulvis</a:t>
            </a:r>
            <a:r>
              <a:rPr lang="en-US" dirty="0"/>
              <a:t> ex mere, se </a:t>
            </a:r>
            <a:r>
              <a:rPr lang="en-US" dirty="0" err="1"/>
              <a:t>prorte</a:t>
            </a:r>
            <a:r>
              <a:rPr lang="en-US" dirty="0"/>
              <a:t>, </a:t>
            </a:r>
            <a:r>
              <a:rPr lang="en-US" dirty="0" err="1"/>
              <a:t>Patilib</a:t>
            </a:r>
            <a:r>
              <a:rPr lang="en-US" dirty="0"/>
              <a:t> </a:t>
            </a:r>
            <a:r>
              <a:rPr lang="en-US" dirty="0" err="1"/>
              <a:t>ulicondit</a:t>
            </a:r>
            <a:r>
              <a:rPr lang="en-US" dirty="0"/>
              <a:t>, </a:t>
            </a:r>
            <a:r>
              <a:rPr lang="en-US" dirty="0" err="1"/>
              <a:t>misti</a:t>
            </a:r>
            <a:r>
              <a:rPr lang="en-US" dirty="0"/>
              <a:t>, </a:t>
            </a:r>
            <a:r>
              <a:rPr lang="en-US" dirty="0" err="1"/>
              <a:t>nostrudam</a:t>
            </a:r>
            <a:r>
              <a:rPr lang="en-US" dirty="0"/>
              <a:t> in </a:t>
            </a:r>
            <a:r>
              <a:rPr lang="en-US" dirty="0" err="1"/>
              <a:t>vili</a:t>
            </a:r>
            <a:r>
              <a:rPr lang="en-US" dirty="0"/>
              <a:t> </a:t>
            </a:r>
            <a:r>
              <a:rPr lang="en-US" dirty="0" err="1"/>
              <a:t>pris</a:t>
            </a:r>
            <a:r>
              <a:rPr lang="en-US" dirty="0"/>
              <a:t>; non </a:t>
            </a:r>
            <a:r>
              <a:rPr lang="en-US" dirty="0" err="1"/>
              <a:t>tre</a:t>
            </a:r>
            <a:r>
              <a:rPr lang="en-US" dirty="0"/>
              <a:t> cum </a:t>
            </a:r>
            <a:r>
              <a:rPr lang="en-US" dirty="0" err="1"/>
              <a:t>culum</a:t>
            </a:r>
            <a:r>
              <a:rPr lang="en-US" dirty="0"/>
              <a:t> ta, </a:t>
            </a:r>
            <a:r>
              <a:rPr lang="en-US" dirty="0" err="1"/>
              <a:t>simis</a:t>
            </a:r>
            <a:r>
              <a:rPr lang="en-US" dirty="0"/>
              <a:t> </a:t>
            </a:r>
            <a:r>
              <a:rPr lang="en-US" dirty="0" err="1"/>
              <a:t>cupio</a:t>
            </a:r>
            <a:r>
              <a:rPr lang="en-US" dirty="0"/>
              <a:t>, Ti. </a:t>
            </a:r>
            <a:r>
              <a:rPr lang="en-US" dirty="0" err="1"/>
              <a:t>Etrunum</a:t>
            </a:r>
            <a:r>
              <a:rPr lang="en-US" dirty="0"/>
              <a:t>. Races </a:t>
            </a:r>
            <a:r>
              <a:rPr lang="en-US" dirty="0" err="1"/>
              <a:t>dem</a:t>
            </a:r>
            <a:r>
              <a:rPr lang="en-US" dirty="0"/>
              <a:t>, sum</a:t>
            </a:r>
          </a:p>
          <a:p>
            <a:pPr lvl="0"/>
            <a:endParaRPr lang="en-US" dirty="0"/>
          </a:p>
          <a:p>
            <a:pPr lvl="0"/>
            <a:endParaRPr lang="en-US" dirty="0"/>
          </a:p>
          <a:p>
            <a:pPr lvl="0"/>
            <a:r>
              <a:rPr lang="en-US" dirty="0"/>
              <a:t>Bullet 1</a:t>
            </a:r>
          </a:p>
          <a:p>
            <a:pPr lvl="1"/>
            <a:r>
              <a:rPr lang="en-US" dirty="0"/>
              <a:t>Bullet 2</a:t>
            </a:r>
          </a:p>
          <a:p>
            <a:pPr lvl="2"/>
            <a:r>
              <a:rPr lang="en-US" dirty="0"/>
              <a:t>Bullet 3</a:t>
            </a:r>
          </a:p>
          <a:p>
            <a:pPr lvl="3"/>
            <a:r>
              <a:rPr lang="en-US" dirty="0"/>
              <a:t>Bullet 4</a:t>
            </a:r>
          </a:p>
        </p:txBody>
      </p:sp>
      <p:sp>
        <p:nvSpPr>
          <p:cNvPr id="10"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Tree>
    <p:extLst>
      <p:ext uri="{BB962C8B-B14F-4D97-AF65-F5344CB8AC3E}">
        <p14:creationId xmlns:p14="http://schemas.microsoft.com/office/powerpoint/2010/main" val="1177954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 Content 3">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256656" y="2663564"/>
            <a:ext cx="4183302" cy="3267225"/>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4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dirty="0"/>
              <a:t>La dolor ant fugit </a:t>
            </a:r>
            <a:r>
              <a:rPr lang="en-US" dirty="0" err="1"/>
              <a:t>quas</a:t>
            </a:r>
            <a:r>
              <a:rPr lang="en-US" dirty="0"/>
              <a:t> </a:t>
            </a:r>
            <a:r>
              <a:rPr lang="en-US" dirty="0" err="1"/>
              <a:t>molut</a:t>
            </a:r>
            <a:r>
              <a:rPr lang="en-US" dirty="0"/>
              <a:t> qui </a:t>
            </a:r>
            <a:r>
              <a:rPr lang="en-US" dirty="0" err="1"/>
              <a:t>voluptas</a:t>
            </a:r>
            <a:r>
              <a:rPr lang="en-US" dirty="0"/>
              <a:t> </a:t>
            </a:r>
            <a:r>
              <a:rPr lang="en-US" dirty="0" err="1"/>
              <a:t>magnia</a:t>
            </a:r>
            <a:r>
              <a:rPr lang="en-US" dirty="0"/>
              <a:t> </a:t>
            </a:r>
            <a:r>
              <a:rPr lang="en-US" dirty="0" err="1"/>
              <a:t>dolupta</a:t>
            </a:r>
            <a:r>
              <a:rPr lang="en-US" dirty="0"/>
              <a:t> </a:t>
            </a:r>
            <a:r>
              <a:rPr lang="en-US" dirty="0" err="1"/>
              <a:t>tusciant</a:t>
            </a:r>
            <a:r>
              <a:rPr lang="en-US" dirty="0"/>
              <a:t>, </a:t>
            </a:r>
            <a:r>
              <a:rPr lang="en-US" dirty="0" err="1"/>
              <a:t>ulpa</a:t>
            </a:r>
            <a:r>
              <a:rPr lang="en-US" dirty="0"/>
              <a:t> qui </a:t>
            </a:r>
            <a:r>
              <a:rPr lang="en-US" dirty="0" err="1"/>
              <a:t>beriae</a:t>
            </a:r>
            <a:r>
              <a:rPr lang="en-US" dirty="0"/>
              <a:t> </a:t>
            </a:r>
            <a:r>
              <a:rPr lang="en-US" dirty="0" err="1"/>
              <a:t>sae</a:t>
            </a:r>
            <a:r>
              <a:rPr lang="en-US" dirty="0"/>
              <a:t> </a:t>
            </a:r>
            <a:r>
              <a:rPr lang="en-US" dirty="0" err="1"/>
              <a:t>vit</a:t>
            </a:r>
            <a:r>
              <a:rPr lang="en-US" dirty="0"/>
              <a:t> </a:t>
            </a:r>
            <a:r>
              <a:rPr lang="en-US" dirty="0" err="1"/>
              <a:t>omnisi</a:t>
            </a:r>
            <a:r>
              <a:rPr lang="en-US" dirty="0"/>
              <a:t> </a:t>
            </a:r>
            <a:r>
              <a:rPr lang="en-US" dirty="0" err="1"/>
              <a:t>vel</a:t>
            </a:r>
            <a:r>
              <a:rPr lang="en-US" dirty="0"/>
              <a:t> min re dent </a:t>
            </a:r>
            <a:r>
              <a:rPr lang="en-US" dirty="0" err="1"/>
              <a:t>fuga</a:t>
            </a:r>
            <a:r>
              <a:rPr lang="en-US" dirty="0"/>
              <a:t>. </a:t>
            </a:r>
            <a:r>
              <a:rPr lang="en-US" dirty="0" err="1"/>
              <a:t>Equatur</a:t>
            </a:r>
            <a:r>
              <a:rPr lang="en-US" dirty="0"/>
              <a:t>? </a:t>
            </a:r>
            <a:r>
              <a:rPr lang="en-US" dirty="0" err="1"/>
              <a:t>Quide</a:t>
            </a:r>
            <a:r>
              <a:rPr lang="en-US" dirty="0"/>
              <a:t> </a:t>
            </a:r>
            <a:r>
              <a:rPr lang="en-US" dirty="0" err="1"/>
              <a:t>mo</a:t>
            </a:r>
            <a:r>
              <a:rPr lang="en-US" dirty="0"/>
              <a:t> </a:t>
            </a:r>
            <a:r>
              <a:rPr lang="en-US" dirty="0" err="1"/>
              <a:t>volenis</a:t>
            </a:r>
            <a:r>
              <a:rPr lang="en-US" dirty="0"/>
              <a:t> cum qui </a:t>
            </a:r>
            <a:r>
              <a:rPr lang="en-US" dirty="0" err="1"/>
              <a:t>denduciis</a:t>
            </a:r>
            <a:r>
              <a:rPr lang="en-US" dirty="0"/>
              <a:t> </a:t>
            </a:r>
            <a:r>
              <a:rPr lang="en-US" dirty="0" err="1"/>
              <a:t>earum</a:t>
            </a:r>
            <a:r>
              <a:rPr lang="en-US" dirty="0"/>
              <a:t> el </a:t>
            </a:r>
            <a:r>
              <a:rPr lang="en-US" dirty="0" err="1"/>
              <a:t>molenitem</a:t>
            </a:r>
            <a:r>
              <a:rPr lang="en-US" dirty="0"/>
              <a:t> </a:t>
            </a:r>
            <a:r>
              <a:rPr lang="en-US" dirty="0" err="1"/>
              <a:t>sed</a:t>
            </a:r>
            <a:r>
              <a:rPr lang="en-US" dirty="0"/>
              <a:t> eat.</a:t>
            </a:r>
          </a:p>
          <a:p>
            <a:pPr lvl="0"/>
            <a:endParaRPr lang="en-US" dirty="0"/>
          </a:p>
          <a:p>
            <a:pPr lvl="0"/>
            <a:r>
              <a:rPr lang="en-US" dirty="0" err="1"/>
              <a:t>Epeliqui</a:t>
            </a:r>
            <a:r>
              <a:rPr lang="en-US" dirty="0"/>
              <a:t> </a:t>
            </a:r>
            <a:r>
              <a:rPr lang="en-US" dirty="0" err="1"/>
              <a:t>stiuntiae</a:t>
            </a:r>
            <a:r>
              <a:rPr lang="en-US" dirty="0"/>
              <a:t> sit et am, sin </a:t>
            </a:r>
            <a:r>
              <a:rPr lang="en-US" dirty="0" err="1"/>
              <a:t>perum</a:t>
            </a:r>
            <a:r>
              <a:rPr lang="en-US" dirty="0"/>
              <a:t> </a:t>
            </a:r>
            <a:r>
              <a:rPr lang="en-US" dirty="0" err="1"/>
              <a:t>eria</a:t>
            </a:r>
            <a:r>
              <a:rPr lang="en-US" dirty="0"/>
              <a:t> pa </a:t>
            </a:r>
            <a:r>
              <a:rPr lang="en-US" dirty="0" err="1"/>
              <a:t>nat</a:t>
            </a:r>
            <a:r>
              <a:rPr lang="en-US" dirty="0"/>
              <a:t> </a:t>
            </a:r>
            <a:r>
              <a:rPr lang="en-US" dirty="0" err="1"/>
              <a:t>restiam</a:t>
            </a:r>
            <a:r>
              <a:rPr lang="en-US" dirty="0"/>
              <a:t> </a:t>
            </a:r>
            <a:r>
              <a:rPr lang="en-US" dirty="0" err="1"/>
              <a:t>que</a:t>
            </a:r>
            <a:r>
              <a:rPr lang="en-US" dirty="0"/>
              <a:t> </a:t>
            </a:r>
            <a:r>
              <a:rPr lang="en-US" dirty="0" err="1"/>
              <a:t>doluptatis</a:t>
            </a:r>
            <a:r>
              <a:rPr lang="en-US" dirty="0"/>
              <a:t> qui </a:t>
            </a:r>
            <a:r>
              <a:rPr lang="en-US" dirty="0" err="1"/>
              <a:t>nihit</a:t>
            </a:r>
            <a:r>
              <a:rPr lang="en-US" dirty="0"/>
              <a:t> </a:t>
            </a:r>
            <a:r>
              <a:rPr lang="en-US" dirty="0" err="1"/>
              <a:t>ullest</a:t>
            </a:r>
            <a:r>
              <a:rPr lang="en-US" dirty="0"/>
              <a:t> </a:t>
            </a:r>
            <a:r>
              <a:rPr lang="en-US" dirty="0" err="1"/>
              <a:t>es</a:t>
            </a:r>
            <a:r>
              <a:rPr lang="en-US" dirty="0"/>
              <a:t> </a:t>
            </a:r>
            <a:r>
              <a:rPr lang="en-US" dirty="0" err="1"/>
              <a:t>aut</a:t>
            </a:r>
            <a:r>
              <a:rPr lang="en-US" dirty="0"/>
              <a:t> </a:t>
            </a:r>
            <a:r>
              <a:rPr lang="en-US" dirty="0" err="1"/>
              <a:t>ut</a:t>
            </a:r>
            <a:r>
              <a:rPr lang="en-US" dirty="0"/>
              <a:t> </a:t>
            </a:r>
            <a:r>
              <a:rPr lang="en-US" dirty="0" err="1"/>
              <a:t>quas</a:t>
            </a:r>
            <a:r>
              <a:rPr lang="en-US" dirty="0"/>
              <a:t> </a:t>
            </a:r>
            <a:r>
              <a:rPr lang="en-US" dirty="0" err="1"/>
              <a:t>nobis</a:t>
            </a:r>
            <a:r>
              <a:rPr lang="en-US" dirty="0"/>
              <a:t> </a:t>
            </a:r>
            <a:r>
              <a:rPr lang="en-US" dirty="0" err="1"/>
              <a:t>autempore</a:t>
            </a:r>
            <a:r>
              <a:rPr lang="en-US" dirty="0"/>
              <a:t> </a:t>
            </a:r>
            <a:r>
              <a:rPr lang="en-US" dirty="0" err="1"/>
              <a:t>porempo</a:t>
            </a:r>
            <a:r>
              <a:rPr lang="en-US" dirty="0"/>
              <a:t> </a:t>
            </a:r>
            <a:r>
              <a:rPr lang="en-US" dirty="0" err="1"/>
              <a:t>ritaqui</a:t>
            </a:r>
            <a:r>
              <a:rPr lang="en-US" dirty="0"/>
              <a:t> </a:t>
            </a:r>
            <a:r>
              <a:rPr lang="en-US" dirty="0" err="1"/>
              <a:t>ut</a:t>
            </a:r>
            <a:r>
              <a:rPr lang="en-US" dirty="0"/>
              <a:t> </a:t>
            </a:r>
            <a:r>
              <a:rPr lang="en-US" dirty="0" err="1"/>
              <a:t>es</a:t>
            </a:r>
            <a:r>
              <a:rPr lang="en-US" dirty="0"/>
              <a:t> de </a:t>
            </a:r>
            <a:r>
              <a:rPr lang="en-US" dirty="0" err="1"/>
              <a:t>velest</a:t>
            </a:r>
            <a:r>
              <a:rPr lang="en-US" dirty="0"/>
              <a:t>, quam, </a:t>
            </a:r>
            <a:r>
              <a:rPr lang="en-US" dirty="0" err="1"/>
              <a:t>utatque</a:t>
            </a:r>
            <a:r>
              <a:rPr lang="en-US" dirty="0"/>
              <a:t> </a:t>
            </a:r>
            <a:r>
              <a:rPr lang="en-US" dirty="0" err="1"/>
              <a:t>exere</a:t>
            </a:r>
            <a:r>
              <a:rPr lang="en-US" dirty="0"/>
              <a:t> </a:t>
            </a:r>
            <a:r>
              <a:rPr lang="en-US" dirty="0" err="1"/>
              <a:t>nimiliqui</a:t>
            </a:r>
            <a:r>
              <a:rPr lang="en-US" dirty="0"/>
              <a:t> con estrum sum, </a:t>
            </a:r>
            <a:r>
              <a:rPr lang="en-US" dirty="0" err="1"/>
              <a:t>sinctur</a:t>
            </a:r>
            <a:r>
              <a:rPr lang="en-US" dirty="0"/>
              <a:t>, ad </a:t>
            </a:r>
            <a:r>
              <a:rPr lang="en-US" dirty="0" err="1"/>
              <a:t>utamustem</a:t>
            </a:r>
            <a:r>
              <a:rPr lang="en-US" dirty="0"/>
              <a:t>. </a:t>
            </a:r>
            <a:r>
              <a:rPr lang="en-US" dirty="0" err="1"/>
              <a:t>Upta</a:t>
            </a:r>
            <a:r>
              <a:rPr lang="en-US" dirty="0"/>
              <a:t> ant </a:t>
            </a:r>
            <a:r>
              <a:rPr lang="en-US" dirty="0" err="1"/>
              <a:t>enda</a:t>
            </a:r>
            <a:r>
              <a:rPr lang="en-US" dirty="0"/>
              <a:t> cum </a:t>
            </a:r>
            <a:r>
              <a:rPr lang="en-US" dirty="0" err="1"/>
              <a:t>volum</a:t>
            </a:r>
            <a:r>
              <a:rPr lang="en-US" dirty="0"/>
              <a:t> </a:t>
            </a:r>
            <a:r>
              <a:rPr lang="en-US" dirty="0" err="1"/>
              <a:t>escil</a:t>
            </a:r>
            <a:r>
              <a:rPr lang="en-US" dirty="0"/>
              <a:t> et </a:t>
            </a:r>
            <a:r>
              <a:rPr lang="en-US" dirty="0" err="1"/>
              <a:t>quiant</a:t>
            </a:r>
            <a:r>
              <a:rPr lang="en-US" dirty="0"/>
              <a:t>, </a:t>
            </a:r>
            <a:r>
              <a:rPr lang="en-US" dirty="0" err="1"/>
              <a:t>volut</a:t>
            </a:r>
            <a:r>
              <a:rPr lang="en-US" dirty="0"/>
              <a:t> </a:t>
            </a:r>
            <a:r>
              <a:rPr lang="en-US" dirty="0" err="1"/>
              <a:t>aborem</a:t>
            </a:r>
            <a:r>
              <a:rPr lang="en-US" dirty="0"/>
              <a:t>. Um </a:t>
            </a:r>
            <a:r>
              <a:rPr lang="en-US" dirty="0" err="1"/>
              <a:t>eaque</a:t>
            </a:r>
            <a:r>
              <a:rPr lang="en-US" dirty="0"/>
              <a:t> rem </a:t>
            </a:r>
            <a:r>
              <a:rPr lang="en-US" dirty="0" err="1"/>
              <a:t>dernate</a:t>
            </a:r>
            <a:r>
              <a:rPr lang="en-US" dirty="0"/>
              <a:t> </a:t>
            </a:r>
            <a:r>
              <a:rPr lang="en-US" dirty="0" err="1"/>
              <a:t>ceaque</a:t>
            </a:r>
            <a:r>
              <a:rPr lang="en-US" dirty="0"/>
              <a:t> </a:t>
            </a:r>
            <a:r>
              <a:rPr lang="en-US" dirty="0" err="1"/>
              <a:t>volupis</a:t>
            </a:r>
            <a:r>
              <a:rPr lang="en-US" dirty="0"/>
              <a:t> </a:t>
            </a:r>
            <a:r>
              <a:rPr lang="en-US" dirty="0" err="1"/>
              <a:t>doluptatur</a:t>
            </a:r>
            <a:r>
              <a:rPr lang="en-US" dirty="0"/>
              <a:t> </a:t>
            </a:r>
            <a:r>
              <a:rPr lang="en-US" dirty="0" err="1"/>
              <a:t>autem</a:t>
            </a:r>
            <a:r>
              <a:rPr lang="en-US" dirty="0"/>
              <a:t> </a:t>
            </a:r>
            <a:r>
              <a:rPr lang="en-US" dirty="0" err="1"/>
              <a:t>im</a:t>
            </a:r>
            <a:r>
              <a:rPr lang="en-US" dirty="0"/>
              <a:t> </a:t>
            </a:r>
            <a:r>
              <a:rPr lang="en-US" dirty="0" err="1"/>
              <a:t>nos</a:t>
            </a:r>
            <a:r>
              <a:rPr lang="en-US" dirty="0"/>
              <a:t> </a:t>
            </a:r>
            <a:r>
              <a:rPr lang="en-US" dirty="0" err="1"/>
              <a:t>soloreptas</a:t>
            </a:r>
            <a:r>
              <a:rPr lang="en-US" dirty="0"/>
              <a:t> </a:t>
            </a:r>
            <a:r>
              <a:rPr lang="en-US" dirty="0" err="1"/>
              <a:t>aditium</a:t>
            </a:r>
            <a:r>
              <a:rPr lang="en-US" dirty="0"/>
              <a:t> et, </a:t>
            </a:r>
            <a:r>
              <a:rPr lang="en-US" dirty="0" err="1"/>
              <a:t>ut</a:t>
            </a:r>
            <a:r>
              <a:rPr lang="en-US" dirty="0"/>
              <a:t> que </a:t>
            </a:r>
            <a:r>
              <a:rPr lang="en-US" dirty="0" err="1"/>
              <a:t>peratem</a:t>
            </a:r>
            <a:r>
              <a:rPr lang="en-US" dirty="0"/>
              <a:t> </a:t>
            </a:r>
            <a:r>
              <a:rPr lang="en-US" dirty="0" err="1"/>
              <a:t>poresci</a:t>
            </a:r>
            <a:r>
              <a:rPr lang="en-US" dirty="0"/>
              <a:t> </a:t>
            </a:r>
            <a:r>
              <a:rPr lang="en-US" dirty="0" err="1"/>
              <a:t>assit</a:t>
            </a:r>
            <a:r>
              <a:rPr lang="en-US" dirty="0"/>
              <a:t>, </a:t>
            </a:r>
            <a:r>
              <a:rPr lang="en-US" dirty="0" err="1"/>
              <a:t>cupiscil</a:t>
            </a:r>
            <a:r>
              <a:rPr lang="en-US" dirty="0"/>
              <a:t> </a:t>
            </a:r>
            <a:r>
              <a:rPr lang="en-US" dirty="0" err="1"/>
              <a:t>molupta</a:t>
            </a:r>
            <a:r>
              <a:rPr lang="en-US" dirty="0"/>
              <a:t> sum </a:t>
            </a:r>
            <a:r>
              <a:rPr lang="en-US" dirty="0" err="1"/>
              <a:t>eum</a:t>
            </a:r>
            <a:r>
              <a:rPr lang="en-US" dirty="0"/>
              <a:t> alia </a:t>
            </a:r>
            <a:r>
              <a:rPr lang="en-US" dirty="0" err="1"/>
              <a:t>vene</a:t>
            </a:r>
            <a:r>
              <a:rPr lang="en-US" dirty="0"/>
              <a:t> </a:t>
            </a:r>
            <a:r>
              <a:rPr lang="en-US" dirty="0" err="1"/>
              <a:t>nullit</a:t>
            </a:r>
            <a:r>
              <a:rPr lang="en-US" dirty="0"/>
              <a:t>, as </a:t>
            </a:r>
            <a:r>
              <a:rPr lang="en-US" dirty="0" err="1"/>
              <a:t>ium</a:t>
            </a:r>
            <a:r>
              <a:rPr lang="en-US" dirty="0"/>
              <a:t> </a:t>
            </a:r>
            <a:r>
              <a:rPr lang="en-US" dirty="0" err="1"/>
              <a:t>ipit</a:t>
            </a:r>
            <a:r>
              <a:rPr lang="en-US" dirty="0"/>
              <a:t> a qui </a:t>
            </a:r>
            <a:r>
              <a:rPr lang="en-US" dirty="0" err="1"/>
              <a:t>aciis</a:t>
            </a:r>
            <a:r>
              <a:rPr lang="en-US" dirty="0"/>
              <a:t> mi, </a:t>
            </a:r>
            <a:r>
              <a:rPr lang="en-US" dirty="0" err="1"/>
              <a:t>illaces</a:t>
            </a:r>
            <a:r>
              <a:rPr lang="en-US" dirty="0"/>
              <a:t> </a:t>
            </a:r>
            <a:r>
              <a:rPr lang="en-US" dirty="0" err="1"/>
              <a:t>tiaerch</a:t>
            </a:r>
            <a:r>
              <a:rPr lang="en-US" dirty="0"/>
              <a:t> </a:t>
            </a:r>
            <a:r>
              <a:rPr lang="en-US" dirty="0" err="1"/>
              <a:t>ilitatatios</a:t>
            </a:r>
            <a:r>
              <a:rPr lang="en-US" dirty="0"/>
              <a:t> </a:t>
            </a:r>
            <a:r>
              <a:rPr lang="en-US" dirty="0" err="1"/>
              <a:t>velestion</a:t>
            </a:r>
            <a:r>
              <a:rPr lang="en-US" dirty="0"/>
              <a:t> et </a:t>
            </a:r>
            <a:r>
              <a:rPr lang="en-US" dirty="0" err="1"/>
              <a:t>est</a:t>
            </a:r>
            <a:r>
              <a:rPr lang="en-US" dirty="0"/>
              <a:t> ex </a:t>
            </a:r>
            <a:r>
              <a:rPr lang="en-US" dirty="0" err="1"/>
              <a:t>enient</a:t>
            </a:r>
            <a:r>
              <a:rPr lang="en-US" dirty="0"/>
              <a:t>. </a:t>
            </a:r>
          </a:p>
        </p:txBody>
      </p:sp>
      <p:sp>
        <p:nvSpPr>
          <p:cNvPr id="10" name="Title 1"/>
          <p:cNvSpPr>
            <a:spLocks noGrp="1"/>
          </p:cNvSpPr>
          <p:nvPr>
            <p:ph type="title" hasCustomPrompt="1"/>
          </p:nvPr>
        </p:nvSpPr>
        <p:spPr>
          <a:xfrm>
            <a:off x="256655" y="466924"/>
            <a:ext cx="8646153"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8"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9" name="Text Placeholder 3"/>
          <p:cNvSpPr>
            <a:spLocks noGrp="1"/>
          </p:cNvSpPr>
          <p:nvPr>
            <p:ph type="body" sz="quarter" idx="15" hasCustomPrompt="1"/>
          </p:nvPr>
        </p:nvSpPr>
        <p:spPr>
          <a:xfrm>
            <a:off x="4701872" y="6494876"/>
            <a:ext cx="2680566"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pic>
        <p:nvPicPr>
          <p:cNvPr id="11" name="Picture 10"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389900508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7_Divider Slide">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0" y="2883464"/>
            <a:ext cx="9144000" cy="2226775"/>
          </a:xfrm>
        </p:spPr>
        <p:txBody>
          <a:bodyPr lIns="457200" tIns="274320" rIns="457200" bIns="274320">
            <a:normAutofit/>
          </a:bodyPr>
          <a:lstStyle>
            <a:lvl1pPr>
              <a:lnSpc>
                <a:spcPts val="5500"/>
              </a:lnSpc>
              <a:spcAft>
                <a:spcPts val="1200"/>
              </a:spcAft>
              <a:defRPr sz="5500"/>
            </a:lvl1pPr>
          </a:lstStyle>
          <a:p>
            <a:r>
              <a:rPr lang="en-US" dirty="0"/>
              <a:t>CLICK TO EDIT MASTER TITLE STYLE</a:t>
            </a:r>
          </a:p>
        </p:txBody>
      </p:sp>
    </p:spTree>
    <p:extLst>
      <p:ext uri="{BB962C8B-B14F-4D97-AF65-F5344CB8AC3E}">
        <p14:creationId xmlns:p14="http://schemas.microsoft.com/office/powerpoint/2010/main" val="316505800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5_Divider Slide">
    <p:spTree>
      <p:nvGrpSpPr>
        <p:cNvPr id="1" name=""/>
        <p:cNvGrpSpPr/>
        <p:nvPr/>
      </p:nvGrpSpPr>
      <p:grpSpPr>
        <a:xfrm>
          <a:off x="0" y="0"/>
          <a:ext cx="0" cy="0"/>
          <a:chOff x="0" y="0"/>
          <a:chExt cx="0" cy="0"/>
        </a:xfrm>
      </p:grpSpPr>
      <p:sp>
        <p:nvSpPr>
          <p:cNvPr id="11" name="Rectangle 10"/>
          <p:cNvSpPr/>
          <p:nvPr userDrawn="1"/>
        </p:nvSpPr>
        <p:spPr>
          <a:xfrm>
            <a:off x="0" y="1572402"/>
            <a:ext cx="9144000" cy="3537836"/>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6" name="Title 1"/>
          <p:cNvSpPr>
            <a:spLocks noGrp="1"/>
          </p:cNvSpPr>
          <p:nvPr>
            <p:ph type="ctrTitle" hasCustomPrompt="1"/>
          </p:nvPr>
        </p:nvSpPr>
        <p:spPr>
          <a:xfrm>
            <a:off x="0" y="2883464"/>
            <a:ext cx="9144000" cy="2226775"/>
          </a:xfrm>
        </p:spPr>
        <p:txBody>
          <a:bodyPr lIns="457200" tIns="274320" rIns="457200" bIns="274320">
            <a:normAutofit/>
          </a:bodyPr>
          <a:lstStyle>
            <a:lvl1pPr>
              <a:lnSpc>
                <a:spcPts val="5500"/>
              </a:lnSpc>
              <a:spcAft>
                <a:spcPts val="1200"/>
              </a:spcAft>
              <a:defRPr sz="5500"/>
            </a:lvl1pPr>
          </a:lstStyle>
          <a:p>
            <a:r>
              <a:rPr lang="en-US" dirty="0"/>
              <a:t>CLICK TO EDIT MASTER TITLE STYLE</a:t>
            </a:r>
          </a:p>
        </p:txBody>
      </p:sp>
      <p:sp>
        <p:nvSpPr>
          <p:cNvPr id="8" name="Rectangle 7"/>
          <p:cNvSpPr/>
          <p:nvPr userDrawn="1"/>
        </p:nvSpPr>
        <p:spPr>
          <a:xfrm>
            <a:off x="488464" y="2793038"/>
            <a:ext cx="1000837" cy="9042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p>
        </p:txBody>
      </p:sp>
      <p:sp>
        <p:nvSpPr>
          <p:cNvPr id="9" name="Text Placeholder 6"/>
          <p:cNvSpPr>
            <a:spLocks noGrp="1"/>
          </p:cNvSpPr>
          <p:nvPr>
            <p:ph type="body" sz="quarter" idx="11" hasCustomPrompt="1"/>
          </p:nvPr>
        </p:nvSpPr>
        <p:spPr>
          <a:xfrm>
            <a:off x="488951" y="1874732"/>
            <a:ext cx="1000125" cy="918919"/>
          </a:xfrm>
        </p:spPr>
        <p:txBody>
          <a:bodyPr>
            <a:noAutofit/>
          </a:bodyPr>
          <a:lstStyle>
            <a:lvl1pPr marL="0" indent="0" algn="ctr">
              <a:buNone/>
              <a:defRPr sz="5500" b="1">
                <a:solidFill>
                  <a:srgbClr val="69C5F4"/>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1</a:t>
            </a:r>
          </a:p>
        </p:txBody>
      </p:sp>
    </p:spTree>
    <p:extLst>
      <p:ext uri="{BB962C8B-B14F-4D97-AF65-F5344CB8AC3E}">
        <p14:creationId xmlns:p14="http://schemas.microsoft.com/office/powerpoint/2010/main" val="277066985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_Table + Image">
    <p:spTree>
      <p:nvGrpSpPr>
        <p:cNvPr id="1" name=""/>
        <p:cNvGrpSpPr/>
        <p:nvPr/>
      </p:nvGrpSpPr>
      <p:grpSpPr>
        <a:xfrm>
          <a:off x="0" y="0"/>
          <a:ext cx="0" cy="0"/>
          <a:chOff x="0" y="0"/>
          <a:chExt cx="0" cy="0"/>
        </a:xfrm>
      </p:grpSpPr>
      <p:sp>
        <p:nvSpPr>
          <p:cNvPr id="10" name="Rectangle 9"/>
          <p:cNvSpPr/>
          <p:nvPr userDrawn="1"/>
        </p:nvSpPr>
        <p:spPr>
          <a:xfrm>
            <a:off x="1" y="553909"/>
            <a:ext cx="6877422" cy="1515752"/>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4" name="Rectangle 13"/>
          <p:cNvSpPr/>
          <p:nvPr userDrawn="1"/>
        </p:nvSpPr>
        <p:spPr>
          <a:xfrm>
            <a:off x="3026608" y="2364246"/>
            <a:ext cx="6117395" cy="4493754"/>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Title 1"/>
          <p:cNvSpPr>
            <a:spLocks noGrp="1"/>
          </p:cNvSpPr>
          <p:nvPr>
            <p:ph type="title" hasCustomPrompt="1"/>
          </p:nvPr>
        </p:nvSpPr>
        <p:spPr>
          <a:xfrm>
            <a:off x="567489" y="553909"/>
            <a:ext cx="6309934" cy="1515752"/>
          </a:xfrm>
        </p:spPr>
        <p:txBody>
          <a:bodyPr lIns="91440" tIns="274320" rIns="91440" bIns="274320">
            <a:noAutofit/>
          </a:bodyPr>
          <a:lstStyle>
            <a:lvl1pPr algn="l">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8"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endParaRPr lang="en-US" dirty="0"/>
          </a:p>
        </p:txBody>
      </p:sp>
    </p:spTree>
    <p:extLst>
      <p:ext uri="{BB962C8B-B14F-4D97-AF65-F5344CB8AC3E}">
        <p14:creationId xmlns:p14="http://schemas.microsoft.com/office/powerpoint/2010/main" val="385405405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Bar Chart + Image">
    <p:spTree>
      <p:nvGrpSpPr>
        <p:cNvPr id="1" name=""/>
        <p:cNvGrpSpPr/>
        <p:nvPr/>
      </p:nvGrpSpPr>
      <p:grpSpPr>
        <a:xfrm>
          <a:off x="0" y="0"/>
          <a:ext cx="0" cy="0"/>
          <a:chOff x="0" y="0"/>
          <a:chExt cx="0" cy="0"/>
        </a:xfrm>
      </p:grpSpPr>
      <p:sp>
        <p:nvSpPr>
          <p:cNvPr id="11" name="Rectangle 10"/>
          <p:cNvSpPr/>
          <p:nvPr userDrawn="1"/>
        </p:nvSpPr>
        <p:spPr>
          <a:xfrm>
            <a:off x="1256583" y="250766"/>
            <a:ext cx="7887418" cy="1805073"/>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9" name="Title 1"/>
          <p:cNvSpPr>
            <a:spLocks noGrp="1"/>
          </p:cNvSpPr>
          <p:nvPr>
            <p:ph type="title" hasCustomPrompt="1"/>
          </p:nvPr>
        </p:nvSpPr>
        <p:spPr>
          <a:xfrm>
            <a:off x="1256582" y="264276"/>
            <a:ext cx="7485447" cy="1805475"/>
          </a:xfrm>
        </p:spPr>
        <p:txBody>
          <a:bodyPr lIns="91440" tIns="274320" rIns="91440" bIns="274320" anchor="ctr">
            <a:noAutofit/>
          </a:bodyPr>
          <a:lstStyle>
            <a:lvl1pPr algn="r">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0"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endParaRPr lang="en-US" dirty="0"/>
          </a:p>
        </p:txBody>
      </p:sp>
      <p:sp>
        <p:nvSpPr>
          <p:cNvPr id="14" name="Text Placeholder 3"/>
          <p:cNvSpPr>
            <a:spLocks noGrp="1"/>
          </p:cNvSpPr>
          <p:nvPr>
            <p:ph type="body" sz="quarter" idx="14" hasCustomPrompt="1"/>
          </p:nvPr>
        </p:nvSpPr>
        <p:spPr>
          <a:xfrm>
            <a:off x="2275439" y="6494876"/>
            <a:ext cx="2558682"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342832053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2_Bar Chart + Image">
    <p:spTree>
      <p:nvGrpSpPr>
        <p:cNvPr id="1" name=""/>
        <p:cNvGrpSpPr/>
        <p:nvPr/>
      </p:nvGrpSpPr>
      <p:grpSpPr>
        <a:xfrm>
          <a:off x="0" y="0"/>
          <a:ext cx="0" cy="0"/>
          <a:chOff x="0" y="0"/>
          <a:chExt cx="0" cy="0"/>
        </a:xfrm>
      </p:grpSpPr>
      <p:sp>
        <p:nvSpPr>
          <p:cNvPr id="11" name="Rectangle 10"/>
          <p:cNvSpPr/>
          <p:nvPr userDrawn="1"/>
        </p:nvSpPr>
        <p:spPr>
          <a:xfrm>
            <a:off x="1256583" y="250766"/>
            <a:ext cx="7887418" cy="1805073"/>
          </a:xfrm>
          <a:prstGeom prst="rect">
            <a:avLst/>
          </a:prstGeom>
          <a:solidFill>
            <a:schemeClr val="bg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9" name="Title 1"/>
          <p:cNvSpPr>
            <a:spLocks noGrp="1"/>
          </p:cNvSpPr>
          <p:nvPr>
            <p:ph type="title" hasCustomPrompt="1"/>
          </p:nvPr>
        </p:nvSpPr>
        <p:spPr>
          <a:xfrm>
            <a:off x="1256582" y="264276"/>
            <a:ext cx="7485447" cy="1805475"/>
          </a:xfrm>
        </p:spPr>
        <p:txBody>
          <a:bodyPr lIns="91440" tIns="274320" rIns="91440" bIns="274320" anchor="ctr">
            <a:noAutofit/>
          </a:bodyPr>
          <a:lstStyle>
            <a:lvl1pPr algn="r">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4" name="Text Placeholder 3"/>
          <p:cNvSpPr>
            <a:spLocks noGrp="1"/>
          </p:cNvSpPr>
          <p:nvPr>
            <p:ph type="body" sz="quarter" idx="14" hasCustomPrompt="1"/>
          </p:nvPr>
        </p:nvSpPr>
        <p:spPr>
          <a:xfrm>
            <a:off x="2275439" y="6494876"/>
            <a:ext cx="2558682"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202751010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2_Table + Image">
    <p:spTree>
      <p:nvGrpSpPr>
        <p:cNvPr id="1" name=""/>
        <p:cNvGrpSpPr/>
        <p:nvPr/>
      </p:nvGrpSpPr>
      <p:grpSpPr>
        <a:xfrm>
          <a:off x="0" y="0"/>
          <a:ext cx="0" cy="0"/>
          <a:chOff x="0" y="0"/>
          <a:chExt cx="0" cy="0"/>
        </a:xfrm>
      </p:grpSpPr>
      <p:sp>
        <p:nvSpPr>
          <p:cNvPr id="10" name="Rectangle 9"/>
          <p:cNvSpPr/>
          <p:nvPr userDrawn="1"/>
        </p:nvSpPr>
        <p:spPr>
          <a:xfrm>
            <a:off x="1" y="553909"/>
            <a:ext cx="6877422" cy="1515752"/>
          </a:xfrm>
          <a:prstGeom prst="rect">
            <a:avLst/>
          </a:prstGeom>
          <a:solidFill>
            <a:schemeClr val="bg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4" name="Rectangle 13"/>
          <p:cNvSpPr/>
          <p:nvPr userDrawn="1"/>
        </p:nvSpPr>
        <p:spPr>
          <a:xfrm>
            <a:off x="3026608" y="2364246"/>
            <a:ext cx="6117395" cy="4493754"/>
          </a:xfrm>
          <a:prstGeom prst="rect">
            <a:avLst/>
          </a:prstGeom>
          <a:solidFill>
            <a:schemeClr val="bg2">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Title 1"/>
          <p:cNvSpPr>
            <a:spLocks noGrp="1"/>
          </p:cNvSpPr>
          <p:nvPr>
            <p:ph type="title" hasCustomPrompt="1"/>
          </p:nvPr>
        </p:nvSpPr>
        <p:spPr>
          <a:xfrm>
            <a:off x="567489" y="553909"/>
            <a:ext cx="6309934" cy="1515752"/>
          </a:xfrm>
        </p:spPr>
        <p:txBody>
          <a:bodyPr lIns="91440" tIns="274320" rIns="91440" bIns="274320">
            <a:noAutofit/>
          </a:bodyPr>
          <a:lstStyle>
            <a:lvl1pPr algn="l">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Tree>
    <p:extLst>
      <p:ext uri="{BB962C8B-B14F-4D97-AF65-F5344CB8AC3E}">
        <p14:creationId xmlns:p14="http://schemas.microsoft.com/office/powerpoint/2010/main" val="102459896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1_Pie Chart + Image">
    <p:spTree>
      <p:nvGrpSpPr>
        <p:cNvPr id="1" name=""/>
        <p:cNvGrpSpPr/>
        <p:nvPr/>
      </p:nvGrpSpPr>
      <p:grpSpPr>
        <a:xfrm>
          <a:off x="0" y="0"/>
          <a:ext cx="0" cy="0"/>
          <a:chOff x="0" y="0"/>
          <a:chExt cx="0" cy="0"/>
        </a:xfrm>
      </p:grpSpPr>
      <p:sp>
        <p:nvSpPr>
          <p:cNvPr id="10" name="Rectangle 9"/>
          <p:cNvSpPr/>
          <p:nvPr userDrawn="1"/>
        </p:nvSpPr>
        <p:spPr>
          <a:xfrm>
            <a:off x="2" y="0"/>
            <a:ext cx="4026467" cy="4042996"/>
          </a:xfrm>
          <a:prstGeom prst="rect">
            <a:avLst/>
          </a:prstGeom>
          <a:solidFill>
            <a:schemeClr val="bg2">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4" name="Rectangle 13"/>
          <p:cNvSpPr/>
          <p:nvPr userDrawn="1"/>
        </p:nvSpPr>
        <p:spPr>
          <a:xfrm>
            <a:off x="2026747" y="4444781"/>
            <a:ext cx="7117256" cy="1515752"/>
          </a:xfrm>
          <a:prstGeom prst="rect">
            <a:avLst/>
          </a:prstGeom>
          <a:solidFill>
            <a:schemeClr val="bg1">
              <a:alpha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Title 1"/>
          <p:cNvSpPr>
            <a:spLocks noGrp="1"/>
          </p:cNvSpPr>
          <p:nvPr>
            <p:ph type="title" hasCustomPrompt="1"/>
          </p:nvPr>
        </p:nvSpPr>
        <p:spPr>
          <a:xfrm>
            <a:off x="2283468" y="4444781"/>
            <a:ext cx="6309934" cy="1515752"/>
          </a:xfrm>
        </p:spPr>
        <p:txBody>
          <a:bodyPr lIns="91440" tIns="274320" rIns="91440" bIns="274320">
            <a:noAutofit/>
          </a:bodyPr>
          <a:lstStyle>
            <a:lvl1pPr algn="r">
              <a:lnSpc>
                <a:spcPct val="80000"/>
              </a:lnSpc>
              <a:defRPr sz="5000" cap="all" baseline="0"/>
            </a:lvl1pPr>
          </a:lstStyle>
          <a:p>
            <a:r>
              <a:rPr lang="en-US" dirty="0"/>
              <a:t>INSANELY AWESOME </a:t>
            </a:r>
            <a:br>
              <a:rPr lang="en-US" dirty="0"/>
            </a:br>
            <a:r>
              <a:rPr lang="en-US" dirty="0"/>
              <a:t>TITLE HERE</a:t>
            </a:r>
          </a:p>
        </p:txBody>
      </p:sp>
      <p:sp>
        <p:nvSpPr>
          <p:cNvPr id="8"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6" name="Text Placeholder 3"/>
          <p:cNvSpPr>
            <a:spLocks noGrp="1"/>
          </p:cNvSpPr>
          <p:nvPr>
            <p:ph type="body" sz="quarter" idx="14" hasCustomPrompt="1"/>
          </p:nvPr>
        </p:nvSpPr>
        <p:spPr>
          <a:xfrm>
            <a:off x="2275439" y="6494876"/>
            <a:ext cx="2558682"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chemeClr val="bg1"/>
                </a:solidFill>
              </a:defRPr>
            </a:lvl1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397636760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22" name="Picture Placeholder 4"/>
          <p:cNvSpPr>
            <a:spLocks noGrp="1"/>
          </p:cNvSpPr>
          <p:nvPr>
            <p:ph type="pic" sz="quarter" idx="15" hasCustomPrompt="1"/>
          </p:nvPr>
        </p:nvSpPr>
        <p:spPr>
          <a:xfrm>
            <a:off x="256655" y="1956301"/>
            <a:ext cx="1975104" cy="2730063"/>
          </a:xfrm>
          <a:solidFill>
            <a:schemeClr val="accent1">
              <a:lumMod val="40000"/>
              <a:lumOff val="60000"/>
            </a:schemeClr>
          </a:solidFill>
        </p:spPr>
        <p:txBody>
          <a:bodyPr anchor="ctr"/>
          <a:lstStyle>
            <a:lvl1pPr marL="0" indent="0" algn="ctr">
              <a:buNone/>
              <a:defRPr b="1" baseline="0"/>
            </a:lvl1pPr>
          </a:lstStyle>
          <a:p>
            <a:r>
              <a:rPr lang="en-US" dirty="0"/>
              <a:t>HEADSHOT PLACEHOLDER</a:t>
            </a:r>
          </a:p>
        </p:txBody>
      </p:sp>
      <p:sp>
        <p:nvSpPr>
          <p:cNvPr id="23" name="Picture Placeholder 4"/>
          <p:cNvSpPr>
            <a:spLocks noGrp="1"/>
          </p:cNvSpPr>
          <p:nvPr>
            <p:ph type="pic" sz="quarter" idx="16" hasCustomPrompt="1"/>
          </p:nvPr>
        </p:nvSpPr>
        <p:spPr>
          <a:xfrm>
            <a:off x="2484715" y="1956301"/>
            <a:ext cx="1975104" cy="2730063"/>
          </a:xfrm>
          <a:solidFill>
            <a:schemeClr val="accent1">
              <a:lumMod val="40000"/>
              <a:lumOff val="60000"/>
            </a:schemeClr>
          </a:solidFill>
        </p:spPr>
        <p:txBody>
          <a:bodyPr anchor="ctr"/>
          <a:lstStyle>
            <a:lvl1pPr marL="0" indent="0" algn="ctr">
              <a:buNone/>
              <a:defRPr b="1" baseline="0"/>
            </a:lvl1pPr>
          </a:lstStyle>
          <a:p>
            <a:r>
              <a:rPr lang="en-US" dirty="0"/>
              <a:t>HEADSHOT PLACEHOLDER</a:t>
            </a:r>
          </a:p>
        </p:txBody>
      </p:sp>
      <p:sp>
        <p:nvSpPr>
          <p:cNvPr id="24" name="Picture Placeholder 4"/>
          <p:cNvSpPr>
            <a:spLocks noGrp="1"/>
          </p:cNvSpPr>
          <p:nvPr>
            <p:ph type="pic" sz="quarter" idx="17" hasCustomPrompt="1"/>
          </p:nvPr>
        </p:nvSpPr>
        <p:spPr>
          <a:xfrm>
            <a:off x="4708398" y="1956301"/>
            <a:ext cx="1975104" cy="2730063"/>
          </a:xfrm>
          <a:solidFill>
            <a:schemeClr val="accent1">
              <a:lumMod val="40000"/>
              <a:lumOff val="60000"/>
            </a:schemeClr>
          </a:solidFill>
        </p:spPr>
        <p:txBody>
          <a:bodyPr anchor="ctr"/>
          <a:lstStyle>
            <a:lvl1pPr marL="0" indent="0" algn="ctr">
              <a:buNone/>
              <a:defRPr b="1" baseline="0"/>
            </a:lvl1pPr>
          </a:lstStyle>
          <a:p>
            <a:r>
              <a:rPr lang="en-US" dirty="0"/>
              <a:t>HEADSHOT PLACEHOLDER</a:t>
            </a:r>
          </a:p>
        </p:txBody>
      </p:sp>
      <p:sp>
        <p:nvSpPr>
          <p:cNvPr id="25" name="Picture Placeholder 4"/>
          <p:cNvSpPr>
            <a:spLocks noGrp="1"/>
          </p:cNvSpPr>
          <p:nvPr>
            <p:ph type="pic" sz="quarter" idx="18" hasCustomPrompt="1"/>
          </p:nvPr>
        </p:nvSpPr>
        <p:spPr>
          <a:xfrm>
            <a:off x="6933562" y="1956301"/>
            <a:ext cx="1975104" cy="2730063"/>
          </a:xfrm>
          <a:solidFill>
            <a:schemeClr val="accent1">
              <a:lumMod val="40000"/>
              <a:lumOff val="60000"/>
            </a:schemeClr>
          </a:solidFill>
        </p:spPr>
        <p:txBody>
          <a:bodyPr anchor="ctr"/>
          <a:lstStyle>
            <a:lvl1pPr marL="0" indent="0" algn="ctr">
              <a:buNone/>
              <a:defRPr b="1" baseline="0"/>
            </a:lvl1pPr>
          </a:lstStyle>
          <a:p>
            <a:r>
              <a:rPr lang="en-US" dirty="0"/>
              <a:t>HEADSHOT PLACEHOLDER</a:t>
            </a:r>
          </a:p>
        </p:txBody>
      </p:sp>
      <p:sp>
        <p:nvSpPr>
          <p:cNvPr id="7" name="Title 1"/>
          <p:cNvSpPr>
            <a:spLocks noGrp="1"/>
          </p:cNvSpPr>
          <p:nvPr>
            <p:ph type="title" hasCustomPrompt="1"/>
          </p:nvPr>
        </p:nvSpPr>
        <p:spPr>
          <a:xfrm>
            <a:off x="256655" y="466926"/>
            <a:ext cx="8646153" cy="1489375"/>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6"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cxnSp>
        <p:nvCxnSpPr>
          <p:cNvPr id="14" name="Straight Connector 13"/>
          <p:cNvCxnSpPr/>
          <p:nvPr userDrawn="1"/>
        </p:nvCxnSpPr>
        <p:spPr>
          <a:xfrm>
            <a:off x="261032" y="4861551"/>
            <a:ext cx="1970727" cy="0"/>
          </a:xfrm>
          <a:prstGeom prst="line">
            <a:avLst/>
          </a:prstGeom>
          <a:ln w="57150" cmpd="sng">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2482512" y="4861551"/>
            <a:ext cx="1975104" cy="0"/>
          </a:xfrm>
          <a:prstGeom prst="line">
            <a:avLst/>
          </a:prstGeom>
          <a:ln w="57150" cmpd="sng">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4708370" y="4861551"/>
            <a:ext cx="1974439" cy="0"/>
          </a:xfrm>
          <a:prstGeom prst="line">
            <a:avLst/>
          </a:prstGeom>
          <a:ln w="57150" cmpd="sng">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6933563" y="4861551"/>
            <a:ext cx="1969247" cy="0"/>
          </a:xfrm>
          <a:prstGeom prst="line">
            <a:avLst/>
          </a:prstGeom>
          <a:ln w="571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26" name="Content Placeholder 2"/>
          <p:cNvSpPr>
            <a:spLocks noGrp="1"/>
          </p:cNvSpPr>
          <p:nvPr>
            <p:ph idx="1" hasCustomPrompt="1"/>
          </p:nvPr>
        </p:nvSpPr>
        <p:spPr>
          <a:xfrm>
            <a:off x="233868" y="5007550"/>
            <a:ext cx="1997891" cy="1153337"/>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0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dirty="0"/>
              <a:t>JANE DOE</a:t>
            </a:r>
          </a:p>
          <a:p>
            <a:pPr lvl="0"/>
            <a:r>
              <a:rPr lang="en-US" dirty="0"/>
              <a:t>Head of Business Development</a:t>
            </a:r>
          </a:p>
          <a:p>
            <a:pPr lvl="0"/>
            <a:r>
              <a:rPr lang="en-US" dirty="0"/>
              <a:t>T XXX.XXX.XXXX</a:t>
            </a:r>
          </a:p>
          <a:p>
            <a:pPr lvl="0"/>
            <a:r>
              <a:rPr lang="en-US" dirty="0"/>
              <a:t>E </a:t>
            </a:r>
            <a:r>
              <a:rPr lang="en-US" dirty="0" err="1"/>
              <a:t>Name.Name</a:t>
            </a:r>
            <a:endParaRPr lang="en-US" dirty="0"/>
          </a:p>
          <a:p>
            <a:pPr lvl="0"/>
            <a:r>
              <a:rPr lang="en-US" dirty="0"/>
              <a:t>   @</a:t>
            </a:r>
            <a:r>
              <a:rPr lang="en-US" dirty="0" err="1"/>
              <a:t>huronconsultingroup.com</a:t>
            </a:r>
            <a:endParaRPr lang="en-US" dirty="0"/>
          </a:p>
        </p:txBody>
      </p:sp>
      <p:sp>
        <p:nvSpPr>
          <p:cNvPr id="27" name="Content Placeholder 2"/>
          <p:cNvSpPr>
            <a:spLocks noGrp="1"/>
          </p:cNvSpPr>
          <p:nvPr>
            <p:ph idx="19" hasCustomPrompt="1"/>
          </p:nvPr>
        </p:nvSpPr>
        <p:spPr>
          <a:xfrm>
            <a:off x="2482512" y="5007550"/>
            <a:ext cx="1977307" cy="1153337"/>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0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dirty="0"/>
              <a:t>JANE DOE</a:t>
            </a:r>
          </a:p>
          <a:p>
            <a:pPr lvl="0"/>
            <a:r>
              <a:rPr lang="en-US" dirty="0"/>
              <a:t>Head of Business Development</a:t>
            </a:r>
          </a:p>
          <a:p>
            <a:pPr lvl="0"/>
            <a:r>
              <a:rPr lang="en-US" dirty="0"/>
              <a:t>T XXX.XXX.XXXX</a:t>
            </a:r>
          </a:p>
          <a:p>
            <a:pPr lvl="0"/>
            <a:r>
              <a:rPr lang="en-US" dirty="0"/>
              <a:t>E </a:t>
            </a:r>
            <a:r>
              <a:rPr lang="en-US" dirty="0" err="1"/>
              <a:t>Name.Name</a:t>
            </a:r>
            <a:endParaRPr lang="en-US" dirty="0"/>
          </a:p>
          <a:p>
            <a:pPr lvl="0"/>
            <a:r>
              <a:rPr lang="en-US" dirty="0"/>
              <a:t>   @</a:t>
            </a:r>
            <a:r>
              <a:rPr lang="en-US" dirty="0" err="1"/>
              <a:t>huronconsultingroup.com</a:t>
            </a:r>
            <a:endParaRPr lang="en-US" dirty="0"/>
          </a:p>
        </p:txBody>
      </p:sp>
      <p:sp>
        <p:nvSpPr>
          <p:cNvPr id="28" name="Content Placeholder 2"/>
          <p:cNvSpPr>
            <a:spLocks noGrp="1"/>
          </p:cNvSpPr>
          <p:nvPr>
            <p:ph idx="20" hasCustomPrompt="1"/>
          </p:nvPr>
        </p:nvSpPr>
        <p:spPr>
          <a:xfrm>
            <a:off x="4705502" y="5007550"/>
            <a:ext cx="1977307" cy="1153337"/>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0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dirty="0"/>
              <a:t>JANE DOE</a:t>
            </a:r>
          </a:p>
          <a:p>
            <a:pPr lvl="0"/>
            <a:r>
              <a:rPr lang="en-US" dirty="0"/>
              <a:t>Head of Business Development</a:t>
            </a:r>
          </a:p>
          <a:p>
            <a:pPr lvl="0"/>
            <a:r>
              <a:rPr lang="en-US" dirty="0"/>
              <a:t>T XXX.XXX.XXXX</a:t>
            </a:r>
          </a:p>
          <a:p>
            <a:pPr lvl="0"/>
            <a:r>
              <a:rPr lang="en-US" dirty="0"/>
              <a:t>E </a:t>
            </a:r>
            <a:r>
              <a:rPr lang="en-US" dirty="0" err="1"/>
              <a:t>Name.Name</a:t>
            </a:r>
            <a:endParaRPr lang="en-US" dirty="0"/>
          </a:p>
          <a:p>
            <a:pPr lvl="0"/>
            <a:r>
              <a:rPr lang="en-US" dirty="0"/>
              <a:t>   @</a:t>
            </a:r>
            <a:r>
              <a:rPr lang="en-US" dirty="0" err="1"/>
              <a:t>huronconsultingroup.com</a:t>
            </a:r>
            <a:endParaRPr lang="en-US" dirty="0"/>
          </a:p>
        </p:txBody>
      </p:sp>
      <p:sp>
        <p:nvSpPr>
          <p:cNvPr id="29" name="Content Placeholder 2"/>
          <p:cNvSpPr>
            <a:spLocks noGrp="1"/>
          </p:cNvSpPr>
          <p:nvPr>
            <p:ph idx="21" hasCustomPrompt="1"/>
          </p:nvPr>
        </p:nvSpPr>
        <p:spPr>
          <a:xfrm>
            <a:off x="6933563" y="5007550"/>
            <a:ext cx="1977307" cy="1153337"/>
          </a:xfrm>
        </p:spPr>
        <p:txBody>
          <a:bodyPr lIns="91440" tIns="91440" rIns="91440" bIns="9144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0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dirty="0"/>
              <a:t>JANE DOE</a:t>
            </a:r>
          </a:p>
          <a:p>
            <a:pPr lvl="0"/>
            <a:r>
              <a:rPr lang="en-US" dirty="0"/>
              <a:t>Head of Business Development</a:t>
            </a:r>
          </a:p>
          <a:p>
            <a:pPr lvl="0"/>
            <a:r>
              <a:rPr lang="en-US" dirty="0"/>
              <a:t>T XXX.XXX.XXXX</a:t>
            </a:r>
          </a:p>
          <a:p>
            <a:pPr lvl="0"/>
            <a:r>
              <a:rPr lang="en-US" dirty="0"/>
              <a:t>E </a:t>
            </a:r>
            <a:r>
              <a:rPr lang="en-US" dirty="0" err="1"/>
              <a:t>Name.Name</a:t>
            </a:r>
            <a:endParaRPr lang="en-US" dirty="0"/>
          </a:p>
          <a:p>
            <a:pPr lvl="0"/>
            <a:r>
              <a:rPr lang="en-US" dirty="0"/>
              <a:t>   @</a:t>
            </a:r>
            <a:r>
              <a:rPr lang="en-US" dirty="0" err="1"/>
              <a:t>huronconsultingroup.com</a:t>
            </a:r>
            <a:endParaRPr lang="en-US" dirty="0"/>
          </a:p>
        </p:txBody>
      </p:sp>
    </p:spTree>
    <p:extLst>
      <p:ext uri="{BB962C8B-B14F-4D97-AF65-F5344CB8AC3E}">
        <p14:creationId xmlns:p14="http://schemas.microsoft.com/office/powerpoint/2010/main" val="224556085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Tree>
    <p:extLst>
      <p:ext uri="{BB962C8B-B14F-4D97-AF65-F5344CB8AC3E}">
        <p14:creationId xmlns:p14="http://schemas.microsoft.com/office/powerpoint/2010/main" val="224011556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Questions Slide">
    <p:spTree>
      <p:nvGrpSpPr>
        <p:cNvPr id="1" name=""/>
        <p:cNvGrpSpPr/>
        <p:nvPr/>
      </p:nvGrpSpPr>
      <p:grpSpPr>
        <a:xfrm>
          <a:off x="0" y="0"/>
          <a:ext cx="0" cy="0"/>
          <a:chOff x="0" y="0"/>
          <a:chExt cx="0" cy="0"/>
        </a:xfrm>
      </p:grpSpPr>
      <p:sp>
        <p:nvSpPr>
          <p:cNvPr id="9" name="Rectangle 8"/>
          <p:cNvSpPr/>
          <p:nvPr userDrawn="1"/>
        </p:nvSpPr>
        <p:spPr>
          <a:xfrm>
            <a:off x="1" y="1506888"/>
            <a:ext cx="9144000" cy="2815444"/>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800" dirty="0"/>
          </a:p>
        </p:txBody>
      </p:sp>
      <p:sp>
        <p:nvSpPr>
          <p:cNvPr id="10" name="Title 1"/>
          <p:cNvSpPr>
            <a:spLocks noGrp="1"/>
          </p:cNvSpPr>
          <p:nvPr>
            <p:ph type="ctrTitle" hasCustomPrompt="1"/>
          </p:nvPr>
        </p:nvSpPr>
        <p:spPr>
          <a:xfrm>
            <a:off x="1" y="1506888"/>
            <a:ext cx="9144000" cy="2815444"/>
          </a:xfrm>
        </p:spPr>
        <p:txBody>
          <a:bodyPr lIns="457200" tIns="457200" rIns="457200" bIns="457200" anchor="ctr" anchorCtr="0">
            <a:noAutofit/>
          </a:bodyPr>
          <a:lstStyle>
            <a:lvl1pPr algn="l">
              <a:lnSpc>
                <a:spcPct val="80000"/>
              </a:lnSpc>
              <a:defRPr sz="8500" cap="all"/>
            </a:lvl1pPr>
          </a:lstStyle>
          <a:p>
            <a:r>
              <a:rPr lang="en-US" dirty="0"/>
              <a:t>Questions?</a:t>
            </a:r>
          </a:p>
        </p:txBody>
      </p:sp>
      <p:sp>
        <p:nvSpPr>
          <p:cNvPr id="8"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Tree>
    <p:extLst>
      <p:ext uri="{BB962C8B-B14F-4D97-AF65-F5344CB8AC3E}">
        <p14:creationId xmlns:p14="http://schemas.microsoft.com/office/powerpoint/2010/main" val="4097717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ullets Title + Content 3">
    <p:spTree>
      <p:nvGrpSpPr>
        <p:cNvPr id="1" name=""/>
        <p:cNvGrpSpPr/>
        <p:nvPr/>
      </p:nvGrpSpPr>
      <p:grpSpPr>
        <a:xfrm>
          <a:off x="0" y="0"/>
          <a:ext cx="0" cy="0"/>
          <a:chOff x="0" y="0"/>
          <a:chExt cx="0" cy="0"/>
        </a:xfrm>
      </p:grpSpPr>
      <p:sp>
        <p:nvSpPr>
          <p:cNvPr id="3" name="Text Placeholder 2"/>
          <p:cNvSpPr>
            <a:spLocks noGrp="1"/>
          </p:cNvSpPr>
          <p:nvPr>
            <p:ph type="body" sz="quarter" idx="16"/>
          </p:nvPr>
        </p:nvSpPr>
        <p:spPr>
          <a:xfrm>
            <a:off x="257176" y="2663827"/>
            <a:ext cx="4183063" cy="3267075"/>
          </a:xfrm>
        </p:spPr>
        <p:txBody>
          <a:bodyPr/>
          <a:lstStyle>
            <a:lvl1pPr>
              <a:defRPr sz="1400"/>
            </a:lvl1pPr>
            <a:lvl2pPr>
              <a:defRPr sz="1400"/>
            </a:lvl2pPr>
            <a:lvl3pPr>
              <a:defRPr sz="1400"/>
            </a:lvl3pPr>
            <a:lvl4pPr>
              <a:defRPr sz="1400"/>
            </a:lvl4pPr>
            <a:lvl5pPr marL="1255713" indent="-287338">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p:cNvSpPr>
            <a:spLocks noGrp="1"/>
          </p:cNvSpPr>
          <p:nvPr>
            <p:ph type="title" hasCustomPrompt="1"/>
          </p:nvPr>
        </p:nvSpPr>
        <p:spPr>
          <a:xfrm>
            <a:off x="256655" y="466924"/>
            <a:ext cx="8646153" cy="2188176"/>
          </a:xfrm>
        </p:spPr>
        <p:txBody>
          <a:bodyPr lIns="91440" tIns="274320" rIns="91440" bIns="91440" anchor="t">
            <a:noAutofit/>
          </a:bodyPr>
          <a:lstStyle>
            <a:lvl1pPr>
              <a:lnSpc>
                <a:spcPct val="80000"/>
              </a:lnSpc>
              <a:defRPr sz="5000" cap="all" baseline="0"/>
            </a:lvl1pPr>
          </a:lstStyle>
          <a:p>
            <a:r>
              <a:rPr lang="en-US" dirty="0"/>
              <a:t>INSANELY AWESOME </a:t>
            </a:r>
            <a:br>
              <a:rPr lang="en-US" dirty="0"/>
            </a:br>
            <a:r>
              <a:rPr lang="en-US" dirty="0"/>
              <a:t>TITLE HERE</a:t>
            </a:r>
          </a:p>
        </p:txBody>
      </p:sp>
      <p:sp>
        <p:nvSpPr>
          <p:cNvPr id="7"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8"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
        <p:nvSpPr>
          <p:cNvPr id="9" name="Text Placeholder 3"/>
          <p:cNvSpPr>
            <a:spLocks noGrp="1"/>
          </p:cNvSpPr>
          <p:nvPr>
            <p:ph type="body" sz="quarter" idx="15" hasCustomPrompt="1"/>
          </p:nvPr>
        </p:nvSpPr>
        <p:spPr>
          <a:xfrm>
            <a:off x="4701872" y="6494876"/>
            <a:ext cx="2680566" cy="363124"/>
          </a:xfrm>
        </p:spPr>
        <p:txBody>
          <a:bodyPr anchor="ctr">
            <a:normAutofit/>
          </a:bodyPr>
          <a:lstStyle>
            <a:lvl1pPr marL="0" marR="0" indent="0" algn="l" defTabSz="457200" rtl="0" eaLnBrk="1" fontAlgn="auto" latinLnBrk="0" hangingPunct="1">
              <a:lnSpc>
                <a:spcPct val="90000"/>
              </a:lnSpc>
              <a:spcBef>
                <a:spcPts val="0"/>
              </a:spcBef>
              <a:spcAft>
                <a:spcPts val="0"/>
              </a:spcAft>
              <a:buClrTx/>
              <a:buSzTx/>
              <a:buFont typeface="Arial"/>
              <a:buNone/>
              <a:tabLst/>
              <a:defRPr sz="600" baseline="0">
                <a:solidFill>
                  <a:srgbClr val="000000"/>
                </a:solidFill>
              </a:defRPr>
            </a:lvl1pPr>
          </a:lstStyle>
          <a:p>
            <a:pPr lvl="0"/>
            <a:r>
              <a:rPr lang="en-US" dirty="0"/>
              <a:t>1  Footnote goes here</a:t>
            </a:r>
          </a:p>
          <a:p>
            <a:pPr lvl="0"/>
            <a:r>
              <a:rPr lang="en-US" dirty="0"/>
              <a:t>2  Footnote goes here</a:t>
            </a:r>
          </a:p>
          <a:p>
            <a:pPr lvl="0"/>
            <a:r>
              <a:rPr lang="en-US" dirty="0"/>
              <a:t>3  Footnote goes here</a:t>
            </a:r>
          </a:p>
        </p:txBody>
      </p:sp>
      <p:pic>
        <p:nvPicPr>
          <p:cNvPr id="11" name="Picture 10" descr="Huron-Logo_CMYK_hero_vert_060716.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80099" y="6559315"/>
            <a:ext cx="1143000" cy="238760"/>
          </a:xfrm>
          <a:prstGeom prst="rect">
            <a:avLst/>
          </a:prstGeom>
        </p:spPr>
      </p:pic>
    </p:spTree>
    <p:extLst>
      <p:ext uri="{BB962C8B-B14F-4D97-AF65-F5344CB8AC3E}">
        <p14:creationId xmlns:p14="http://schemas.microsoft.com/office/powerpoint/2010/main" val="402356494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3_Questions Slide">
    <p:spTree>
      <p:nvGrpSpPr>
        <p:cNvPr id="1" name=""/>
        <p:cNvGrpSpPr/>
        <p:nvPr/>
      </p:nvGrpSpPr>
      <p:grpSpPr>
        <a:xfrm>
          <a:off x="0" y="0"/>
          <a:ext cx="0" cy="0"/>
          <a:chOff x="0" y="0"/>
          <a:chExt cx="0" cy="0"/>
        </a:xfrm>
      </p:grpSpPr>
      <p:sp>
        <p:nvSpPr>
          <p:cNvPr id="9" name="Rectangle 8"/>
          <p:cNvSpPr/>
          <p:nvPr userDrawn="1"/>
        </p:nvSpPr>
        <p:spPr>
          <a:xfrm>
            <a:off x="1" y="1506888"/>
            <a:ext cx="9144000" cy="2815444"/>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800" dirty="0"/>
          </a:p>
        </p:txBody>
      </p:sp>
      <p:sp>
        <p:nvSpPr>
          <p:cNvPr id="10" name="Title 1"/>
          <p:cNvSpPr>
            <a:spLocks noGrp="1"/>
          </p:cNvSpPr>
          <p:nvPr>
            <p:ph type="ctrTitle" hasCustomPrompt="1"/>
          </p:nvPr>
        </p:nvSpPr>
        <p:spPr>
          <a:xfrm>
            <a:off x="1" y="1506888"/>
            <a:ext cx="9144000" cy="2815444"/>
          </a:xfrm>
          <a:solidFill>
            <a:schemeClr val="bg2">
              <a:alpha val="30000"/>
            </a:schemeClr>
          </a:solidFill>
        </p:spPr>
        <p:txBody>
          <a:bodyPr lIns="457200" tIns="457200" rIns="457200" bIns="457200" anchor="ctr" anchorCtr="0">
            <a:noAutofit/>
          </a:bodyPr>
          <a:lstStyle>
            <a:lvl1pPr algn="l">
              <a:lnSpc>
                <a:spcPct val="80000"/>
              </a:lnSpc>
              <a:defRPr sz="8500" cap="all"/>
            </a:lvl1pPr>
          </a:lstStyle>
          <a:p>
            <a:r>
              <a:rPr lang="en-US" dirty="0"/>
              <a:t>Questions?</a:t>
            </a:r>
          </a:p>
        </p:txBody>
      </p:sp>
      <p:sp>
        <p:nvSpPr>
          <p:cNvPr id="8"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Tree>
    <p:extLst>
      <p:ext uri="{BB962C8B-B14F-4D97-AF65-F5344CB8AC3E}">
        <p14:creationId xmlns:p14="http://schemas.microsoft.com/office/powerpoint/2010/main" val="283195690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1_End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0888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18" Type="http://schemas.openxmlformats.org/officeDocument/2006/relationships/slideLayout" Target="../slideLayouts/slideLayout48.xml"/><Relationship Id="rId26" Type="http://schemas.openxmlformats.org/officeDocument/2006/relationships/slideLayout" Target="../slideLayouts/slideLayout56.xml"/><Relationship Id="rId3" Type="http://schemas.openxmlformats.org/officeDocument/2006/relationships/slideLayout" Target="../slideLayouts/slideLayout33.xml"/><Relationship Id="rId21" Type="http://schemas.openxmlformats.org/officeDocument/2006/relationships/slideLayout" Target="../slideLayouts/slideLayout51.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slideLayout" Target="../slideLayouts/slideLayout47.xml"/><Relationship Id="rId25" Type="http://schemas.openxmlformats.org/officeDocument/2006/relationships/slideLayout" Target="../slideLayouts/slideLayout55.xml"/><Relationship Id="rId2" Type="http://schemas.openxmlformats.org/officeDocument/2006/relationships/slideLayout" Target="../slideLayouts/slideLayout32.xml"/><Relationship Id="rId16" Type="http://schemas.openxmlformats.org/officeDocument/2006/relationships/slideLayout" Target="../slideLayouts/slideLayout46.xml"/><Relationship Id="rId20" Type="http://schemas.openxmlformats.org/officeDocument/2006/relationships/slideLayout" Target="../slideLayouts/slideLayout50.xml"/><Relationship Id="rId29" Type="http://schemas.openxmlformats.org/officeDocument/2006/relationships/slideLayout" Target="../slideLayouts/slideLayout59.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24" Type="http://schemas.openxmlformats.org/officeDocument/2006/relationships/slideLayout" Target="../slideLayouts/slideLayout54.xml"/><Relationship Id="rId32" Type="http://schemas.openxmlformats.org/officeDocument/2006/relationships/theme" Target="../theme/theme2.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23" Type="http://schemas.openxmlformats.org/officeDocument/2006/relationships/slideLayout" Target="../slideLayouts/slideLayout53.xml"/><Relationship Id="rId28" Type="http://schemas.openxmlformats.org/officeDocument/2006/relationships/slideLayout" Target="../slideLayouts/slideLayout58.xml"/><Relationship Id="rId10" Type="http://schemas.openxmlformats.org/officeDocument/2006/relationships/slideLayout" Target="../slideLayouts/slideLayout40.xml"/><Relationship Id="rId19" Type="http://schemas.openxmlformats.org/officeDocument/2006/relationships/slideLayout" Target="../slideLayouts/slideLayout49.xml"/><Relationship Id="rId31" Type="http://schemas.openxmlformats.org/officeDocument/2006/relationships/slideLayout" Target="../slideLayouts/slideLayout61.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 Id="rId22" Type="http://schemas.openxmlformats.org/officeDocument/2006/relationships/slideLayout" Target="../slideLayouts/slideLayout52.xml"/><Relationship Id="rId27" Type="http://schemas.openxmlformats.org/officeDocument/2006/relationships/slideLayout" Target="../slideLayouts/slideLayout57.xml"/><Relationship Id="rId30" Type="http://schemas.openxmlformats.org/officeDocument/2006/relationships/slideLayout" Target="../slideLayouts/slideLayout6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slideLayout" Target="../slideLayouts/slideLayout74.xml"/><Relationship Id="rId18" Type="http://schemas.openxmlformats.org/officeDocument/2006/relationships/slideLayout" Target="../slideLayouts/slideLayout79.xml"/><Relationship Id="rId26" Type="http://schemas.openxmlformats.org/officeDocument/2006/relationships/slideLayout" Target="../slideLayouts/slideLayout87.xml"/><Relationship Id="rId3" Type="http://schemas.openxmlformats.org/officeDocument/2006/relationships/slideLayout" Target="../slideLayouts/slideLayout64.xml"/><Relationship Id="rId21" Type="http://schemas.openxmlformats.org/officeDocument/2006/relationships/slideLayout" Target="../slideLayouts/slideLayout82.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17" Type="http://schemas.openxmlformats.org/officeDocument/2006/relationships/slideLayout" Target="../slideLayouts/slideLayout78.xml"/><Relationship Id="rId25" Type="http://schemas.openxmlformats.org/officeDocument/2006/relationships/slideLayout" Target="../slideLayouts/slideLayout86.xml"/><Relationship Id="rId2" Type="http://schemas.openxmlformats.org/officeDocument/2006/relationships/slideLayout" Target="../slideLayouts/slideLayout63.xml"/><Relationship Id="rId16" Type="http://schemas.openxmlformats.org/officeDocument/2006/relationships/slideLayout" Target="../slideLayouts/slideLayout77.xml"/><Relationship Id="rId20" Type="http://schemas.openxmlformats.org/officeDocument/2006/relationships/slideLayout" Target="../slideLayouts/slideLayout81.xml"/><Relationship Id="rId29" Type="http://schemas.openxmlformats.org/officeDocument/2006/relationships/slideLayout" Target="../slideLayouts/slideLayout90.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24" Type="http://schemas.openxmlformats.org/officeDocument/2006/relationships/slideLayout" Target="../slideLayouts/slideLayout85.xml"/><Relationship Id="rId5" Type="http://schemas.openxmlformats.org/officeDocument/2006/relationships/slideLayout" Target="../slideLayouts/slideLayout66.xml"/><Relationship Id="rId15" Type="http://schemas.openxmlformats.org/officeDocument/2006/relationships/slideLayout" Target="../slideLayouts/slideLayout76.xml"/><Relationship Id="rId23" Type="http://schemas.openxmlformats.org/officeDocument/2006/relationships/slideLayout" Target="../slideLayouts/slideLayout84.xml"/><Relationship Id="rId28" Type="http://schemas.openxmlformats.org/officeDocument/2006/relationships/slideLayout" Target="../slideLayouts/slideLayout89.xml"/><Relationship Id="rId10" Type="http://schemas.openxmlformats.org/officeDocument/2006/relationships/slideLayout" Target="../slideLayouts/slideLayout71.xml"/><Relationship Id="rId19" Type="http://schemas.openxmlformats.org/officeDocument/2006/relationships/slideLayout" Target="../slideLayouts/slideLayout80.xml"/><Relationship Id="rId31" Type="http://schemas.openxmlformats.org/officeDocument/2006/relationships/theme" Target="../theme/theme3.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slideLayout" Target="../slideLayouts/slideLayout75.xml"/><Relationship Id="rId22" Type="http://schemas.openxmlformats.org/officeDocument/2006/relationships/slideLayout" Target="../slideLayouts/slideLayout83.xml"/><Relationship Id="rId27" Type="http://schemas.openxmlformats.org/officeDocument/2006/relationships/slideLayout" Target="../slideLayouts/slideLayout88.xml"/><Relationship Id="rId30" Type="http://schemas.openxmlformats.org/officeDocument/2006/relationships/slideLayout" Target="../slideLayouts/slideLayout9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4143" y="457201"/>
            <a:ext cx="8648666" cy="1143000"/>
          </a:xfrm>
          <a:prstGeom prst="rect">
            <a:avLst/>
          </a:prstGeom>
        </p:spPr>
        <p:txBody>
          <a:bodyPr vert="horz" lIns="91440" tIns="45720" rIns="91440" bIns="45720" rtlCol="0" anchor="ctr">
            <a:normAutofit/>
          </a:bodyPr>
          <a:lstStyle/>
          <a:p>
            <a:r>
              <a:rPr lang="en-US" dirty="0"/>
              <a:t>TITLE HERE</a:t>
            </a:r>
          </a:p>
        </p:txBody>
      </p:sp>
      <p:sp>
        <p:nvSpPr>
          <p:cNvPr id="3" name="Text Placeholder 2"/>
          <p:cNvSpPr>
            <a:spLocks noGrp="1"/>
          </p:cNvSpPr>
          <p:nvPr>
            <p:ph type="body" idx="1"/>
          </p:nvPr>
        </p:nvSpPr>
        <p:spPr>
          <a:xfrm>
            <a:off x="254143" y="1609972"/>
            <a:ext cx="8648666" cy="452596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4"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Tree>
    <p:extLst>
      <p:ext uri="{BB962C8B-B14F-4D97-AF65-F5344CB8AC3E}">
        <p14:creationId xmlns:p14="http://schemas.microsoft.com/office/powerpoint/2010/main" val="26326041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4" r:id="rId19"/>
    <p:sldLayoutId id="2147483695" r:id="rId20"/>
    <p:sldLayoutId id="2147483696" r:id="rId21"/>
    <p:sldLayoutId id="2147483697" r:id="rId22"/>
    <p:sldLayoutId id="2147483698" r:id="rId23"/>
    <p:sldLayoutId id="2147483699" r:id="rId24"/>
    <p:sldLayoutId id="2147483700" r:id="rId25"/>
    <p:sldLayoutId id="2147483701" r:id="rId26"/>
    <p:sldLayoutId id="2147483702" r:id="rId27"/>
    <p:sldLayoutId id="2147483704" r:id="rId28"/>
    <p:sldLayoutId id="2147483705" r:id="rId29"/>
    <p:sldLayoutId id="2147483706" r:id="rId30"/>
  </p:sldLayoutIdLst>
  <p:hf hdr="0" dt="0"/>
  <p:txStyles>
    <p:titleStyle>
      <a:lvl1pPr algn="l" defTabSz="457200" rtl="0" eaLnBrk="1" latinLnBrk="0" hangingPunct="1">
        <a:spcBef>
          <a:spcPct val="0"/>
        </a:spcBef>
        <a:buNone/>
        <a:defRPr sz="5000" b="1" kern="1200" cap="all">
          <a:solidFill>
            <a:schemeClr val="tx1"/>
          </a:solidFill>
          <a:latin typeface="Arial Narrow"/>
          <a:ea typeface="+mj-ea"/>
          <a:cs typeface="Arial Narrow"/>
        </a:defRPr>
      </a:lvl1pPr>
    </p:titleStyle>
    <p:body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4142" y="457201"/>
            <a:ext cx="8648666" cy="1143000"/>
          </a:xfrm>
          <a:prstGeom prst="rect">
            <a:avLst/>
          </a:prstGeom>
        </p:spPr>
        <p:txBody>
          <a:bodyPr vert="horz" lIns="91440" tIns="45720" rIns="91440" bIns="45720" rtlCol="0" anchor="ctr">
            <a:normAutofit/>
          </a:bodyPr>
          <a:lstStyle/>
          <a:p>
            <a:r>
              <a:rPr lang="en-US" dirty="0"/>
              <a:t>TITLE HERE</a:t>
            </a:r>
          </a:p>
        </p:txBody>
      </p:sp>
      <p:sp>
        <p:nvSpPr>
          <p:cNvPr id="3" name="Text Placeholder 2"/>
          <p:cNvSpPr>
            <a:spLocks noGrp="1"/>
          </p:cNvSpPr>
          <p:nvPr>
            <p:ph type="body" idx="1"/>
          </p:nvPr>
        </p:nvSpPr>
        <p:spPr>
          <a:xfrm>
            <a:off x="254142" y="1609970"/>
            <a:ext cx="8648666" cy="452596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
        <p:nvSpPr>
          <p:cNvPr id="14" name="Footer Placeholder 4"/>
          <p:cNvSpPr>
            <a:spLocks noGrp="1"/>
          </p:cNvSpPr>
          <p:nvPr>
            <p:ph type="ftr" sz="quarter" idx="3"/>
          </p:nvPr>
        </p:nvSpPr>
        <p:spPr>
          <a:xfrm>
            <a:off x="431280" y="6494876"/>
            <a:ext cx="1757028"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2016 HURON CONSULTING GROUP INC.</a:t>
            </a:r>
          </a:p>
        </p:txBody>
      </p:sp>
    </p:spTree>
    <p:extLst>
      <p:ext uri="{BB962C8B-B14F-4D97-AF65-F5344CB8AC3E}">
        <p14:creationId xmlns:p14="http://schemas.microsoft.com/office/powerpoint/2010/main" val="367983993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 id="2147483725" r:id="rId18"/>
    <p:sldLayoutId id="2147483726" r:id="rId19"/>
    <p:sldLayoutId id="2147483729" r:id="rId20"/>
    <p:sldLayoutId id="2147483730" r:id="rId21"/>
    <p:sldLayoutId id="2147483731" r:id="rId22"/>
    <p:sldLayoutId id="2147483732" r:id="rId23"/>
    <p:sldLayoutId id="2147483733" r:id="rId24"/>
    <p:sldLayoutId id="2147483734" r:id="rId25"/>
    <p:sldLayoutId id="2147483735" r:id="rId26"/>
    <p:sldLayoutId id="2147483736" r:id="rId27"/>
    <p:sldLayoutId id="2147483737" r:id="rId28"/>
    <p:sldLayoutId id="2147483739" r:id="rId29"/>
    <p:sldLayoutId id="2147483740" r:id="rId30"/>
    <p:sldLayoutId id="2147483741" r:id="rId31"/>
  </p:sldLayoutIdLst>
  <p:hf hdr="0" dt="0"/>
  <p:txStyles>
    <p:titleStyle>
      <a:lvl1pPr algn="l" defTabSz="457200" rtl="0" eaLnBrk="1" latinLnBrk="0" hangingPunct="1">
        <a:spcBef>
          <a:spcPct val="0"/>
        </a:spcBef>
        <a:buNone/>
        <a:defRPr sz="5000" b="1" kern="1200" cap="all">
          <a:solidFill>
            <a:schemeClr val="tx1"/>
          </a:solidFill>
          <a:latin typeface="Arial Narrow"/>
          <a:ea typeface="+mj-ea"/>
          <a:cs typeface="Arial Narrow"/>
        </a:defRPr>
      </a:lvl1pPr>
    </p:titleStyle>
    <p:body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4143" y="457201"/>
            <a:ext cx="8648666" cy="1143000"/>
          </a:xfrm>
          <a:prstGeom prst="rect">
            <a:avLst/>
          </a:prstGeom>
        </p:spPr>
        <p:txBody>
          <a:bodyPr vert="horz" lIns="91440" tIns="45720" rIns="91440" bIns="45720" rtlCol="0" anchor="ctr">
            <a:normAutofit/>
          </a:bodyPr>
          <a:lstStyle/>
          <a:p>
            <a:r>
              <a:rPr lang="en-US" dirty="0"/>
              <a:t>TITLE HERE</a:t>
            </a:r>
          </a:p>
        </p:txBody>
      </p:sp>
      <p:sp>
        <p:nvSpPr>
          <p:cNvPr id="3" name="Text Placeholder 2"/>
          <p:cNvSpPr>
            <a:spLocks noGrp="1"/>
          </p:cNvSpPr>
          <p:nvPr>
            <p:ph type="body" idx="1"/>
          </p:nvPr>
        </p:nvSpPr>
        <p:spPr>
          <a:xfrm>
            <a:off x="254143" y="1609972"/>
            <a:ext cx="8648666" cy="452596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Slide Number Placeholder 6"/>
          <p:cNvSpPr>
            <a:spLocks noGrp="1"/>
          </p:cNvSpPr>
          <p:nvPr>
            <p:ph type="sldNum" sz="quarter" idx="4"/>
          </p:nvPr>
        </p:nvSpPr>
        <p:spPr>
          <a:xfrm>
            <a:off x="0" y="6493670"/>
            <a:ext cx="365760" cy="364330"/>
          </a:xfrm>
          <a:prstGeom prst="rect">
            <a:avLst/>
          </a:prstGeom>
          <a:solidFill>
            <a:srgbClr val="00558C"/>
          </a:solidFill>
          <a:ln>
            <a:noFill/>
          </a:ln>
        </p:spPr>
        <p:txBody>
          <a:bodyPr anchor="ctr"/>
          <a:lstStyle>
            <a:lvl1pPr algn="ctr">
              <a:defRPr sz="1000" b="1">
                <a:solidFill>
                  <a:srgbClr val="FFFFFF"/>
                </a:solidFill>
              </a:defRPr>
            </a:lvl1pPr>
          </a:lstStyle>
          <a:p>
            <a:fld id="{B28838BE-5EAD-434C-B290-9193BA76332A}" type="slidenum">
              <a:rPr lang="en-US" smtClean="0"/>
              <a:pPr/>
              <a:t>‹#›</a:t>
            </a:fld>
            <a:endParaRPr lang="en-US" dirty="0"/>
          </a:p>
        </p:txBody>
      </p:sp>
    </p:spTree>
    <p:extLst>
      <p:ext uri="{BB962C8B-B14F-4D97-AF65-F5344CB8AC3E}">
        <p14:creationId xmlns:p14="http://schemas.microsoft.com/office/powerpoint/2010/main" val="3607103937"/>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 id="2147483759" r:id="rId17"/>
    <p:sldLayoutId id="2147483760" r:id="rId18"/>
    <p:sldLayoutId id="2147483761" r:id="rId19"/>
    <p:sldLayoutId id="2147483764" r:id="rId20"/>
    <p:sldLayoutId id="2147483766" r:id="rId21"/>
    <p:sldLayoutId id="2147483767" r:id="rId22"/>
    <p:sldLayoutId id="2147483768" r:id="rId23"/>
    <p:sldLayoutId id="2147483769" r:id="rId24"/>
    <p:sldLayoutId id="2147483770" r:id="rId25"/>
    <p:sldLayoutId id="2147483771" r:id="rId26"/>
    <p:sldLayoutId id="2147483772" r:id="rId27"/>
    <p:sldLayoutId id="2147483774" r:id="rId28"/>
    <p:sldLayoutId id="2147483775" r:id="rId29"/>
    <p:sldLayoutId id="2147483776" r:id="rId30"/>
  </p:sldLayoutIdLst>
  <p:hf hdr="0" ftr="0" dt="0"/>
  <p:txStyles>
    <p:titleStyle>
      <a:lvl1pPr algn="l" defTabSz="457200" rtl="0" eaLnBrk="1" latinLnBrk="0" hangingPunct="1">
        <a:spcBef>
          <a:spcPct val="0"/>
        </a:spcBef>
        <a:buNone/>
        <a:defRPr sz="5000" b="1" kern="1200" cap="all">
          <a:solidFill>
            <a:schemeClr val="tx1"/>
          </a:solidFill>
          <a:latin typeface="Arial Narrow"/>
          <a:ea typeface="+mj-ea"/>
          <a:cs typeface="Arial Narrow"/>
        </a:defRPr>
      </a:lvl1pPr>
    </p:titleStyle>
    <p:bodyStyle>
      <a:lvl1pPr marL="171450"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1pPr>
      <a:lvl2pPr marL="4032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2pPr>
      <a:lvl3pPr marL="627063" indent="-171450" algn="l" defTabSz="457200" rtl="0" eaLnBrk="1" latinLnBrk="0" hangingPunct="1">
        <a:spcBef>
          <a:spcPct val="20000"/>
        </a:spcBef>
        <a:buClr>
          <a:schemeClr val="accent1"/>
        </a:buClr>
        <a:buFont typeface="Arial"/>
        <a:buChar char="•"/>
        <a:defRPr sz="1200" kern="1200">
          <a:solidFill>
            <a:schemeClr val="tx2"/>
          </a:solidFill>
          <a:latin typeface="+mn-lt"/>
          <a:ea typeface="+mn-ea"/>
          <a:cs typeface="+mn-cs"/>
        </a:defRPr>
      </a:lvl3pPr>
      <a:lvl4pPr marL="860425" indent="-171450" algn="l" defTabSz="457200" rtl="0" eaLnBrk="1" latinLnBrk="0" hangingPunct="1">
        <a:spcBef>
          <a:spcPct val="20000"/>
        </a:spcBef>
        <a:buClr>
          <a:schemeClr val="accent1"/>
        </a:buClr>
        <a:buFont typeface="Lucida Grande"/>
        <a:buChar char="-"/>
        <a:defRPr sz="12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100" kern="1200">
          <a:solidFill>
            <a:schemeClr val="bg2">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Layout" Target="../slideLayouts/slideLayout4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gif"/><Relationship Id="rId1" Type="http://schemas.openxmlformats.org/officeDocument/2006/relationships/slideLayout" Target="../slideLayouts/slideLayout45.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9.xml"/></Relationships>
</file>

<file path=ppt/slides/_rels/slide13.xml.rels><?xml version="1.0" encoding="UTF-8" standalone="yes"?>
<Relationships xmlns="http://schemas.openxmlformats.org/package/2006/relationships"><Relationship Id="rId3" Type="http://schemas.openxmlformats.org/officeDocument/2006/relationships/hyperlink" Target="https://humansubjects.nih.gov/glossary#intervention" TargetMode="External"/><Relationship Id="rId7" Type="http://schemas.openxmlformats.org/officeDocument/2006/relationships/image" Target="../media/image5.png"/><Relationship Id="rId2" Type="http://schemas.openxmlformats.org/officeDocument/2006/relationships/hyperlink" Target="http://www.hhs.gov/ohrp/humansubjects/guidance/45cfr46.html#46.102" TargetMode="External"/><Relationship Id="rId1" Type="http://schemas.openxmlformats.org/officeDocument/2006/relationships/slideLayout" Target="../slideLayouts/slideLayout42.xml"/><Relationship Id="rId6" Type="http://schemas.openxmlformats.org/officeDocument/2006/relationships/hyperlink" Target="https://humansubjects.nih.gov/glossary#private-info" TargetMode="External"/><Relationship Id="rId5" Type="http://schemas.openxmlformats.org/officeDocument/2006/relationships/hyperlink" Target="https://humansubjects.nih.gov/glossary#identifiable" TargetMode="External"/><Relationship Id="rId4" Type="http://schemas.openxmlformats.org/officeDocument/2006/relationships/hyperlink" Target="https://humansubjects.nih.gov/glossary#interactio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hhs.gov/ohrp/humansubjects/guidance/45cfr46.html#46.102" TargetMode="External"/><Relationship Id="rId2" Type="http://schemas.openxmlformats.org/officeDocument/2006/relationships/notesSlide" Target="../notesSlides/notesSlide2.xml"/><Relationship Id="rId1" Type="http://schemas.openxmlformats.org/officeDocument/2006/relationships/slideLayout" Target="../slideLayouts/slideLayout4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hyperlink" Target="http://www.hhs.gov/ohrp/humansubjects/guidance/45cfr46.html#46.102" TargetMode="External"/><Relationship Id="rId2" Type="http://schemas.openxmlformats.org/officeDocument/2006/relationships/notesSlide" Target="../notesSlides/notesSlide3.xml"/><Relationship Id="rId1" Type="http://schemas.openxmlformats.org/officeDocument/2006/relationships/slideLayout" Target="../slideLayouts/slideLayout42.xml"/><Relationship Id="rId5" Type="http://schemas.openxmlformats.org/officeDocument/2006/relationships/image" Target="../media/image9.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hyperlink" Target="https://humansubjects.nih.gov/coded_synopsis" TargetMode="External"/><Relationship Id="rId2" Type="http://schemas.openxmlformats.org/officeDocument/2006/relationships/hyperlink" Target="http://www.hhs.gov/ohrp/humansubjects/guidance/45cfr46.html#46.102" TargetMode="External"/><Relationship Id="rId1" Type="http://schemas.openxmlformats.org/officeDocument/2006/relationships/slideLayout" Target="../slideLayouts/slideLayout4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hyperlink" Target="http://www.hhs.gov/ohrp/humansubjects/guidance/45cfr46.html#46.102" TargetMode="External"/><Relationship Id="rId2" Type="http://schemas.openxmlformats.org/officeDocument/2006/relationships/notesSlide" Target="../notesSlides/notesSlide4.xml"/><Relationship Id="rId1" Type="http://schemas.openxmlformats.org/officeDocument/2006/relationships/slideLayout" Target="../slideLayouts/slideLayout4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hhs.gov/ohrp/humansubjects/guidance/45cfr46.html#46.102" TargetMode="External"/><Relationship Id="rId1" Type="http://schemas.openxmlformats.org/officeDocument/2006/relationships/slideLayout" Target="../slideLayouts/slideLayout42.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9.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9.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9.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villanova.cayuse424.com/" TargetMode="External"/><Relationship Id="rId1" Type="http://schemas.openxmlformats.org/officeDocument/2006/relationships/slideLayout" Target="../slideLayouts/slideLayout4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1.villanova.edu/content/dam/villanova/provost/ora/orpdocuments_secure/updatedIRB/IRBSOPs/HRP-101%20-%20HUMAN%20RESEARCH%20PROTECTION%20PROGRAM%20PLAN_05172018.pdf" TargetMode="External"/><Relationship Id="rId1" Type="http://schemas.openxmlformats.org/officeDocument/2006/relationships/slideLayout" Target="../slideLayouts/slideLayout4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76.xml"/><Relationship Id="rId4" Type="http://schemas.openxmlformats.org/officeDocument/2006/relationships/image" Target="../media/image12.png"/></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76.xml"/><Relationship Id="rId5" Type="http://schemas.openxmlformats.org/officeDocument/2006/relationships/image" Target="../media/image15.png"/><Relationship Id="rId4" Type="http://schemas.openxmlformats.org/officeDocument/2006/relationships/image" Target="../media/image14.png"/></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5.png"/><Relationship Id="rId1" Type="http://schemas.openxmlformats.org/officeDocument/2006/relationships/slideLayout" Target="../slideLayouts/slideLayout76.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9.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hhs.gov/ohrp/regulations-and-policy/regulations/45-cfr-46/index.html#46.103" TargetMode="External"/><Relationship Id="rId1" Type="http://schemas.openxmlformats.org/officeDocument/2006/relationships/slideLayout" Target="../slideLayouts/slideLayout4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hhs.gov/ohrp/regulations-and-policy/regulations/45-cfr-46/index.html#46.502" TargetMode="External"/><Relationship Id="rId1" Type="http://schemas.openxmlformats.org/officeDocument/2006/relationships/slideLayout" Target="../slideLayouts/slideLayout42.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hhs.gov/ohrp/regulations-and-policy/regulations/45-cfr-46/index.html#46.101" TargetMode="External"/><Relationship Id="rId1" Type="http://schemas.openxmlformats.org/officeDocument/2006/relationships/slideLayout" Target="../slideLayouts/slideLayout4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9.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png"/><Relationship Id="rId1" Type="http://schemas.openxmlformats.org/officeDocument/2006/relationships/slideLayout" Target="../slideLayouts/slideLayout4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9.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4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1.villanova.edu/content/dam/villanova/provost/ora/orpdocuments_secure/updatedIRB/INVESTIGATOR%20MANUAL%20May%202018.pdf" TargetMode="External"/><Relationship Id="rId1" Type="http://schemas.openxmlformats.org/officeDocument/2006/relationships/slideLayout" Target="../slideLayouts/slideLayout42.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5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png"/><Relationship Id="rId1" Type="http://schemas.openxmlformats.org/officeDocument/2006/relationships/slideLayout" Target="../slideLayouts/slideLayout4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5.png"/><Relationship Id="rId1" Type="http://schemas.openxmlformats.org/officeDocument/2006/relationships/slideLayout" Target="../slideLayouts/slideLayout4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9.xml"/></Relationships>
</file>

<file path=ppt/slides/_rels/slide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5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9.xml"/></Relationships>
</file>

<file path=ppt/slides/_rels/slide5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5.png"/><Relationship Id="rId1" Type="http://schemas.openxmlformats.org/officeDocument/2006/relationships/slideLayout" Target="../slideLayouts/slideLayout4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6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9.xml"/></Relationships>
</file>

<file path=ppt/slides/_rels/slide6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62.xml.rels><?xml version="1.0" encoding="UTF-8" standalone="yes"?>
<Relationships xmlns="http://schemas.openxmlformats.org/package/2006/relationships"><Relationship Id="rId3" Type="http://schemas.openxmlformats.org/officeDocument/2006/relationships/hyperlink" Target="mailto:emory.woodard@villanova.edu" TargetMode="External"/><Relationship Id="rId2" Type="http://schemas.openxmlformats.org/officeDocument/2006/relationships/hyperlink" Target="mailto:IRB@Villanova.edu" TargetMode="External"/><Relationship Id="rId1" Type="http://schemas.openxmlformats.org/officeDocument/2006/relationships/slideLayout" Target="../slideLayouts/slideLayout49.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9.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DE6A193-4755-479A-BC6F-A7EBCA73BE1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pic>
        <p:nvPicPr>
          <p:cNvPr id="6" name="Picture 5" descr="Image result for villanova logo">
            <a:extLst>
              <a:ext uri="{FF2B5EF4-FFF2-40B4-BE49-F238E27FC236}">
                <a16:creationId xmlns:a16="http://schemas.microsoft.com/office/drawing/2014/main" id="{F8D093AD-1B98-462A-93F9-B1E10C3B2C6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499275" y="140672"/>
            <a:ext cx="2449622" cy="2293039"/>
          </a:xfrm>
          <a:prstGeom prst="rect">
            <a:avLst/>
          </a:prstGeom>
          <a:noFill/>
        </p:spPr>
      </p:pic>
      <p:sp>
        <p:nvSpPr>
          <p:cNvPr id="13" name="Freeform 3">
            <a:extLst>
              <a:ext uri="{FF2B5EF4-FFF2-40B4-BE49-F238E27FC236}">
                <a16:creationId xmlns:a16="http://schemas.microsoft.com/office/drawing/2014/main" id="{97FCB4AC-74E0-4CC3-95D6-E6158D6ECE7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8"/>
            <a:ext cx="7101525"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5" name="Freeform 4">
            <a:extLst>
              <a:ext uri="{FF2B5EF4-FFF2-40B4-BE49-F238E27FC236}">
                <a16:creationId xmlns:a16="http://schemas.microsoft.com/office/drawing/2014/main" id="{5C4527E1-0008-421A-B31C-AEA4C2A6A7A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8"/>
            <a:ext cx="6058538"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178274" y="1825895"/>
            <a:ext cx="4267114" cy="2651200"/>
          </a:xfrm>
        </p:spPr>
        <p:txBody>
          <a:bodyPr vert="horz" lIns="91440" tIns="45720" rIns="91440" bIns="45720" rtlCol="0" anchor="t">
            <a:normAutofit/>
          </a:bodyPr>
          <a:lstStyle/>
          <a:p>
            <a:pPr defTabSz="914400">
              <a:lnSpc>
                <a:spcPct val="90000"/>
              </a:lnSpc>
            </a:pPr>
            <a:r>
              <a:rPr lang="en-US" sz="4000" kern="1200" dirty="0">
                <a:solidFill>
                  <a:schemeClr val="tx1"/>
                </a:solidFill>
                <a:latin typeface="+mj-lt"/>
                <a:ea typeface="+mj-ea"/>
                <a:cs typeface="+mj-cs"/>
              </a:rPr>
              <a:t>IRB New</a:t>
            </a:r>
            <a:br>
              <a:rPr lang="en-US" sz="4000" kern="1200" dirty="0">
                <a:solidFill>
                  <a:schemeClr val="tx1"/>
                </a:solidFill>
                <a:latin typeface="+mj-lt"/>
                <a:ea typeface="+mj-ea"/>
                <a:cs typeface="+mj-cs"/>
              </a:rPr>
            </a:br>
            <a:r>
              <a:rPr lang="en-US" sz="4000" kern="1200" dirty="0">
                <a:solidFill>
                  <a:schemeClr val="tx1"/>
                </a:solidFill>
                <a:latin typeface="+mj-lt"/>
                <a:ea typeface="+mj-ea"/>
                <a:cs typeface="+mj-cs"/>
              </a:rPr>
              <a:t>Investigator</a:t>
            </a:r>
            <a:br>
              <a:rPr lang="en-US" sz="4000" kern="1200" dirty="0">
                <a:solidFill>
                  <a:schemeClr val="tx1"/>
                </a:solidFill>
                <a:latin typeface="+mj-lt"/>
                <a:ea typeface="+mj-ea"/>
                <a:cs typeface="+mj-cs"/>
              </a:rPr>
            </a:br>
            <a:r>
              <a:rPr lang="en-US" sz="4000" kern="1200" dirty="0">
                <a:solidFill>
                  <a:schemeClr val="tx1"/>
                </a:solidFill>
                <a:latin typeface="+mj-lt"/>
                <a:ea typeface="+mj-ea"/>
                <a:cs typeface="+mj-cs"/>
              </a:rPr>
              <a:t>Training</a:t>
            </a:r>
            <a:br>
              <a:rPr lang="en-US" sz="4000" kern="1200" dirty="0">
                <a:solidFill>
                  <a:schemeClr val="tx1"/>
                </a:solidFill>
                <a:latin typeface="+mj-lt"/>
                <a:ea typeface="+mj-ea"/>
                <a:cs typeface="+mj-cs"/>
              </a:rPr>
            </a:br>
            <a:endParaRPr lang="en-US" sz="4000" kern="1200" dirty="0">
              <a:solidFill>
                <a:schemeClr val="tx1"/>
              </a:solidFill>
              <a:latin typeface="+mj-lt"/>
              <a:ea typeface="+mj-ea"/>
              <a:cs typeface="+mj-cs"/>
            </a:endParaRPr>
          </a:p>
        </p:txBody>
      </p:sp>
      <p:sp>
        <p:nvSpPr>
          <p:cNvPr id="2" name="TextBox 1"/>
          <p:cNvSpPr txBox="1"/>
          <p:nvPr/>
        </p:nvSpPr>
        <p:spPr>
          <a:xfrm>
            <a:off x="7351381" y="6578828"/>
            <a:ext cx="1792619" cy="276999"/>
          </a:xfrm>
          <a:prstGeom prst="rect">
            <a:avLst/>
          </a:prstGeom>
          <a:noFill/>
        </p:spPr>
        <p:txBody>
          <a:bodyPr wrap="square" rtlCol="0">
            <a:spAutoFit/>
          </a:bodyPr>
          <a:lstStyle/>
          <a:p>
            <a:r>
              <a:rPr lang="en-US" sz="1200" dirty="0">
                <a:solidFill>
                  <a:schemeClr val="bg1"/>
                </a:solidFill>
              </a:rPr>
              <a:t>Version: March 2021</a:t>
            </a:r>
          </a:p>
        </p:txBody>
      </p:sp>
    </p:spTree>
    <p:extLst>
      <p:ext uri="{BB962C8B-B14F-4D97-AF65-F5344CB8AC3E}">
        <p14:creationId xmlns:p14="http://schemas.microsoft.com/office/powerpoint/2010/main" val="325875427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EB41C5C-0F34-4DDA-9D7C-5E717F35F60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601007" y="303591"/>
            <a:ext cx="4301693"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pic>
        <p:nvPicPr>
          <p:cNvPr id="7" name="Picture 17"/>
          <p:cNvPicPr>
            <a:picLocks noChangeAspect="1" noChangeArrowheads="1"/>
          </p:cNvPicPr>
          <p:nvPr/>
        </p:nvPicPr>
        <p:blipFill>
          <a:blip r:embed="rId2" cstate="print"/>
          <a:srcRect/>
          <a:stretch>
            <a:fillRect/>
          </a:stretch>
        </p:blipFill>
        <p:spPr>
          <a:xfrm>
            <a:off x="363474" y="787907"/>
            <a:ext cx="3845052" cy="5126736"/>
          </a:xfrm>
          <a:prstGeom prst="rect">
            <a:avLst/>
          </a:prstGeom>
        </p:spPr>
      </p:pic>
      <p:sp>
        <p:nvSpPr>
          <p:cNvPr id="2" name="Text Placeholder 1"/>
          <p:cNvSpPr>
            <a:spLocks noGrp="1"/>
          </p:cNvSpPr>
          <p:nvPr>
            <p:ph type="body" sz="quarter" idx="18"/>
          </p:nvPr>
        </p:nvSpPr>
        <p:spPr>
          <a:xfrm>
            <a:off x="4793927" y="2121763"/>
            <a:ext cx="3926617" cy="3773010"/>
          </a:xfrm>
        </p:spPr>
        <p:txBody>
          <a:bodyPr vert="horz" lIns="91440" tIns="45720" rIns="91440" bIns="45720" rtlCol="0">
            <a:normAutofit/>
          </a:bodyPr>
          <a:lstStyle/>
          <a:p>
            <a:pPr lvl="1" indent="-228600" defTabSz="914400">
              <a:lnSpc>
                <a:spcPct val="120000"/>
              </a:lnSpc>
              <a:buFont typeface="Arial" panose="020B0604020202020204" pitchFamily="34" charset="0"/>
              <a:buChar char="•"/>
            </a:pPr>
            <a:r>
              <a:rPr lang="en-US" sz="2000" dirty="0">
                <a:solidFill>
                  <a:schemeClr val="tx1"/>
                </a:solidFill>
              </a:rPr>
              <a:t>Acts of kindness or charity that go beyond duty.</a:t>
            </a:r>
          </a:p>
          <a:p>
            <a:pPr lvl="1" indent="-228600" defTabSz="914400">
              <a:lnSpc>
                <a:spcPct val="120000"/>
              </a:lnSpc>
              <a:buFont typeface="Arial" panose="020B0604020202020204" pitchFamily="34" charset="0"/>
              <a:buChar char="•"/>
            </a:pPr>
            <a:r>
              <a:rPr lang="en-US" sz="2000" dirty="0">
                <a:solidFill>
                  <a:schemeClr val="tx1"/>
                </a:solidFill>
              </a:rPr>
              <a:t>Obligations derived from beneficence:</a:t>
            </a:r>
          </a:p>
          <a:p>
            <a:pPr lvl="2" indent="-228600" defTabSz="914400">
              <a:lnSpc>
                <a:spcPct val="120000"/>
              </a:lnSpc>
              <a:buFont typeface="Arial" panose="020B0604020202020204" pitchFamily="34" charset="0"/>
              <a:buChar char="•"/>
            </a:pPr>
            <a:r>
              <a:rPr lang="en-US" sz="2000" dirty="0">
                <a:solidFill>
                  <a:schemeClr val="tx1"/>
                </a:solidFill>
              </a:rPr>
              <a:t>Do no harm</a:t>
            </a:r>
          </a:p>
          <a:p>
            <a:pPr lvl="2" indent="-228600" defTabSz="914400">
              <a:lnSpc>
                <a:spcPct val="120000"/>
              </a:lnSpc>
              <a:buFont typeface="Arial" panose="020B0604020202020204" pitchFamily="34" charset="0"/>
              <a:buChar char="•"/>
            </a:pPr>
            <a:r>
              <a:rPr lang="en-US" sz="2000" dirty="0">
                <a:solidFill>
                  <a:schemeClr val="tx1"/>
                </a:solidFill>
              </a:rPr>
              <a:t>Prevent harm</a:t>
            </a:r>
          </a:p>
          <a:p>
            <a:pPr lvl="2" indent="-228600" defTabSz="914400">
              <a:lnSpc>
                <a:spcPct val="120000"/>
              </a:lnSpc>
              <a:buFont typeface="Arial" panose="020B0604020202020204" pitchFamily="34" charset="0"/>
              <a:buChar char="•"/>
            </a:pPr>
            <a:r>
              <a:rPr lang="en-US" sz="2000" dirty="0">
                <a:solidFill>
                  <a:schemeClr val="tx1"/>
                </a:solidFill>
              </a:rPr>
              <a:t>Prevent evil</a:t>
            </a:r>
          </a:p>
          <a:p>
            <a:pPr lvl="2" indent="-228600" defTabSz="914400">
              <a:lnSpc>
                <a:spcPct val="120000"/>
              </a:lnSpc>
              <a:buFont typeface="Arial" panose="020B0604020202020204" pitchFamily="34" charset="0"/>
              <a:buChar char="•"/>
            </a:pPr>
            <a:r>
              <a:rPr lang="en-US" sz="2000" dirty="0">
                <a:solidFill>
                  <a:schemeClr val="tx1"/>
                </a:solidFill>
              </a:rPr>
              <a:t>Promote good</a:t>
            </a:r>
          </a:p>
          <a:p>
            <a:pPr indent="-228600" defTabSz="914400">
              <a:lnSpc>
                <a:spcPct val="120000"/>
              </a:lnSpc>
              <a:buFont typeface="Arial" panose="020B0604020202020204" pitchFamily="34" charset="0"/>
              <a:buChar char="•"/>
            </a:pPr>
            <a:endParaRPr lang="en-US" sz="2000" dirty="0">
              <a:solidFill>
                <a:schemeClr val="tx1"/>
              </a:solidFill>
            </a:endParaRPr>
          </a:p>
        </p:txBody>
      </p:sp>
      <p:sp>
        <p:nvSpPr>
          <p:cNvPr id="3" name="Title 2"/>
          <p:cNvSpPr>
            <a:spLocks noGrp="1"/>
          </p:cNvSpPr>
          <p:nvPr>
            <p:ph type="title"/>
          </p:nvPr>
        </p:nvSpPr>
        <p:spPr>
          <a:xfrm>
            <a:off x="4794448" y="372971"/>
            <a:ext cx="3915950" cy="1344975"/>
          </a:xfrm>
        </p:spPr>
        <p:txBody>
          <a:bodyPr vert="horz" lIns="91440" tIns="45720" rIns="91440" bIns="45720" rtlCol="0" anchor="ctr">
            <a:normAutofit/>
          </a:bodyPr>
          <a:lstStyle/>
          <a:p>
            <a:pPr algn="ctr" defTabSz="914400">
              <a:lnSpc>
                <a:spcPct val="90000"/>
              </a:lnSpc>
            </a:pPr>
            <a:r>
              <a:rPr lang="en-US" sz="3800" kern="1200" dirty="0">
                <a:solidFill>
                  <a:schemeClr val="tx1"/>
                </a:solidFill>
                <a:latin typeface="+mj-lt"/>
                <a:ea typeface="+mj-ea"/>
                <a:cs typeface="+mj-cs"/>
              </a:rPr>
              <a:t>BENEFICENCE </a:t>
            </a:r>
          </a:p>
        </p:txBody>
      </p:sp>
      <p:sp>
        <p:nvSpPr>
          <p:cNvPr id="8" name="Slide Number Placeholder 3">
            <a:extLst>
              <a:ext uri="{FF2B5EF4-FFF2-40B4-BE49-F238E27FC236}">
                <a16:creationId xmlns:a16="http://schemas.microsoft.com/office/drawing/2014/main" id="{ED5A2B1C-573E-4ABA-A305-26957735A49B}"/>
              </a:ext>
            </a:extLst>
          </p:cNvPr>
          <p:cNvSpPr>
            <a:spLocks noGrp="1"/>
          </p:cNvSpPr>
          <p:nvPr>
            <p:ph type="sldNum" sz="quarter" idx="4"/>
          </p:nvPr>
        </p:nvSpPr>
        <p:spPr>
          <a:xfrm>
            <a:off x="6845427" y="6428105"/>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10</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0" name="Picture 9" descr="Image result for villanova logo">
            <a:extLst>
              <a:ext uri="{FF2B5EF4-FFF2-40B4-BE49-F238E27FC236}">
                <a16:creationId xmlns:a16="http://schemas.microsoft.com/office/drawing/2014/main" id="{7B87FBCB-448B-4AC0-A1D1-D998C083E06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81000" y="5914643"/>
            <a:ext cx="1130427" cy="907073"/>
          </a:xfrm>
          <a:prstGeom prst="rect">
            <a:avLst/>
          </a:prstGeom>
          <a:noFill/>
        </p:spPr>
      </p:pic>
    </p:spTree>
    <p:extLst>
      <p:ext uri="{BB962C8B-B14F-4D97-AF65-F5344CB8AC3E}">
        <p14:creationId xmlns:p14="http://schemas.microsoft.com/office/powerpoint/2010/main" val="277343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EB41C5C-0F34-4DDA-9D7C-5E717F35F60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601007" y="303591"/>
            <a:ext cx="4301693"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pic>
        <p:nvPicPr>
          <p:cNvPr id="8" name="Picture 13" descr="Justice"/>
          <p:cNvPicPr>
            <a:picLocks noChangeAspect="1" noChangeArrowheads="1" noCrop="1"/>
          </p:cNvPicPr>
          <p:nvPr/>
        </p:nvPicPr>
        <p:blipFill>
          <a:blip r:embed="rId2" cstate="print"/>
          <a:srcRect/>
          <a:stretch>
            <a:fillRect/>
          </a:stretch>
        </p:blipFill>
        <p:spPr>
          <a:xfrm>
            <a:off x="363474" y="1272869"/>
            <a:ext cx="3845052" cy="4156812"/>
          </a:xfrm>
          <a:prstGeom prst="rect">
            <a:avLst/>
          </a:prstGeom>
        </p:spPr>
      </p:pic>
      <p:sp>
        <p:nvSpPr>
          <p:cNvPr id="2" name="Text Placeholder 1"/>
          <p:cNvSpPr>
            <a:spLocks noGrp="1"/>
          </p:cNvSpPr>
          <p:nvPr>
            <p:ph type="body" sz="quarter" idx="18"/>
          </p:nvPr>
        </p:nvSpPr>
        <p:spPr>
          <a:xfrm>
            <a:off x="4793927" y="2121763"/>
            <a:ext cx="3926617" cy="3773010"/>
          </a:xfrm>
        </p:spPr>
        <p:txBody>
          <a:bodyPr vert="horz" lIns="91440" tIns="45720" rIns="91440" bIns="45720" rtlCol="0">
            <a:normAutofit/>
          </a:bodyPr>
          <a:lstStyle/>
          <a:p>
            <a:pPr marL="457200" indent="-228600" defTabSz="914400">
              <a:lnSpc>
                <a:spcPct val="120000"/>
              </a:lnSpc>
              <a:buFont typeface="Arial" panose="020B0604020202020204" pitchFamily="34" charset="0"/>
              <a:buChar char="•"/>
            </a:pPr>
            <a:r>
              <a:rPr lang="en-US" sz="2000" dirty="0">
                <a:solidFill>
                  <a:schemeClr val="tx1"/>
                </a:solidFill>
              </a:rPr>
              <a:t>Treat people fairly.</a:t>
            </a:r>
          </a:p>
          <a:p>
            <a:pPr marL="457200" indent="-228600" defTabSz="914400">
              <a:lnSpc>
                <a:spcPct val="120000"/>
              </a:lnSpc>
              <a:buFont typeface="Arial" panose="020B0604020202020204" pitchFamily="34" charset="0"/>
              <a:buChar char="•"/>
            </a:pPr>
            <a:r>
              <a:rPr lang="en-US" sz="2000" dirty="0">
                <a:solidFill>
                  <a:schemeClr val="tx1"/>
                </a:solidFill>
              </a:rPr>
              <a:t>Fairly share burdens and benefits of research.</a:t>
            </a:r>
          </a:p>
          <a:p>
            <a:pPr marL="457200" indent="-228600" defTabSz="914400">
              <a:lnSpc>
                <a:spcPct val="120000"/>
              </a:lnSpc>
              <a:buFont typeface="Arial" panose="020B0604020202020204" pitchFamily="34" charset="0"/>
              <a:buChar char="•"/>
            </a:pPr>
            <a:r>
              <a:rPr lang="en-US" sz="2000" dirty="0">
                <a:solidFill>
                  <a:schemeClr val="tx1"/>
                </a:solidFill>
              </a:rPr>
              <a:t>Distinguish procedural justice from distributive justice.</a:t>
            </a:r>
          </a:p>
          <a:p>
            <a:pPr indent="-228600" defTabSz="914400">
              <a:lnSpc>
                <a:spcPct val="120000"/>
              </a:lnSpc>
              <a:buFont typeface="Arial" panose="020B0604020202020204" pitchFamily="34" charset="0"/>
              <a:buChar char="•"/>
            </a:pPr>
            <a:endParaRPr lang="en-US" sz="2000" dirty="0">
              <a:solidFill>
                <a:schemeClr val="tx1"/>
              </a:solidFill>
            </a:endParaRPr>
          </a:p>
        </p:txBody>
      </p:sp>
      <p:sp>
        <p:nvSpPr>
          <p:cNvPr id="3" name="Title 2"/>
          <p:cNvSpPr>
            <a:spLocks noGrp="1"/>
          </p:cNvSpPr>
          <p:nvPr>
            <p:ph type="title"/>
          </p:nvPr>
        </p:nvSpPr>
        <p:spPr>
          <a:xfrm>
            <a:off x="4794448" y="372971"/>
            <a:ext cx="3915950" cy="1344975"/>
          </a:xfrm>
        </p:spPr>
        <p:txBody>
          <a:bodyPr vert="horz" lIns="91440" tIns="45720" rIns="91440" bIns="45720" rtlCol="0" anchor="ctr">
            <a:normAutofit/>
          </a:bodyPr>
          <a:lstStyle/>
          <a:p>
            <a:pPr algn="ctr" defTabSz="914400">
              <a:lnSpc>
                <a:spcPct val="90000"/>
              </a:lnSpc>
            </a:pPr>
            <a:r>
              <a:rPr lang="en-US" sz="3800" kern="1200" dirty="0">
                <a:solidFill>
                  <a:schemeClr val="tx1"/>
                </a:solidFill>
                <a:latin typeface="+mj-lt"/>
                <a:ea typeface="+mj-ea"/>
                <a:cs typeface="+mj-cs"/>
              </a:rPr>
              <a:t>Justice</a:t>
            </a:r>
            <a:r>
              <a:rPr lang="en-US" sz="3500" kern="1200" dirty="0">
                <a:solidFill>
                  <a:schemeClr val="tx1"/>
                </a:solidFill>
                <a:latin typeface="+mj-lt"/>
                <a:ea typeface="+mj-ea"/>
                <a:cs typeface="+mj-cs"/>
              </a:rPr>
              <a:t> </a:t>
            </a:r>
          </a:p>
        </p:txBody>
      </p:sp>
      <p:sp>
        <p:nvSpPr>
          <p:cNvPr id="9" name="Slide Number Placeholder 3">
            <a:extLst>
              <a:ext uri="{FF2B5EF4-FFF2-40B4-BE49-F238E27FC236}">
                <a16:creationId xmlns:a16="http://schemas.microsoft.com/office/drawing/2014/main" id="{3D7AA6D8-829C-40E4-806F-843EFF5CA828}"/>
              </a:ext>
            </a:extLst>
          </p:cNvPr>
          <p:cNvSpPr>
            <a:spLocks noGrp="1"/>
          </p:cNvSpPr>
          <p:nvPr>
            <p:ph type="sldNum" sz="quarter" idx="4"/>
          </p:nvPr>
        </p:nvSpPr>
        <p:spPr>
          <a:xfrm>
            <a:off x="6845427" y="6428105"/>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11</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1" name="Picture 10" descr="Image result for villanova logo">
            <a:extLst>
              <a:ext uri="{FF2B5EF4-FFF2-40B4-BE49-F238E27FC236}">
                <a16:creationId xmlns:a16="http://schemas.microsoft.com/office/drawing/2014/main" id="{007A8422-07A7-405D-B28B-E2E3D677D9D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81000" y="5886157"/>
            <a:ext cx="1130427" cy="907073"/>
          </a:xfrm>
          <a:prstGeom prst="rect">
            <a:avLst/>
          </a:prstGeom>
          <a:noFill/>
        </p:spPr>
      </p:pic>
    </p:spTree>
    <p:extLst>
      <p:ext uri="{BB962C8B-B14F-4D97-AF65-F5344CB8AC3E}">
        <p14:creationId xmlns:p14="http://schemas.microsoft.com/office/powerpoint/2010/main" val="2057314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Freeform 14">
            <a:extLst>
              <a:ext uri="{FF2B5EF4-FFF2-40B4-BE49-F238E27FC236}">
                <a16:creationId xmlns:a16="http://schemas.microsoft.com/office/drawing/2014/main" id="{6FC11E2E-9797-4FEA-90FD-894E32A2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48626"/>
            <a:ext cx="5053837" cy="1409374"/>
          </a:xfrm>
          <a:custGeom>
            <a:avLst/>
            <a:gdLst>
              <a:gd name="connsiteX0" fmla="*/ 0 w 6738450"/>
              <a:gd name="connsiteY0" fmla="*/ 0 h 1409374"/>
              <a:gd name="connsiteX1" fmla="*/ 6738450 w 6738450"/>
              <a:gd name="connsiteY1" fmla="*/ 0 h 1409374"/>
              <a:gd name="connsiteX2" fmla="*/ 6085725 w 6738450"/>
              <a:gd name="connsiteY2" fmla="*/ 1409374 h 1409374"/>
              <a:gd name="connsiteX3" fmla="*/ 1524000 w 6738450"/>
              <a:gd name="connsiteY3" fmla="*/ 1409374 h 1409374"/>
              <a:gd name="connsiteX4" fmla="*/ 1200418 w 6738450"/>
              <a:gd name="connsiteY4" fmla="*/ 1409374 h 1409374"/>
              <a:gd name="connsiteX5" fmla="*/ 0 w 6738450"/>
              <a:gd name="connsiteY5" fmla="*/ 1409374 h 140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8450" h="1409374">
                <a:moveTo>
                  <a:pt x="0" y="0"/>
                </a:moveTo>
                <a:lnTo>
                  <a:pt x="6738450" y="0"/>
                </a:lnTo>
                <a:lnTo>
                  <a:pt x="6085725" y="1409374"/>
                </a:lnTo>
                <a:lnTo>
                  <a:pt x="1524000" y="1409374"/>
                </a:lnTo>
                <a:lnTo>
                  <a:pt x="1200418" y="1409374"/>
                </a:lnTo>
                <a:lnTo>
                  <a:pt x="0" y="1409374"/>
                </a:lnTo>
                <a:close/>
              </a:path>
            </a:pathLst>
          </a:cu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useBgFill="1">
        <p:nvSpPr>
          <p:cNvPr id="20" name="Freeform 33">
            <a:extLst>
              <a:ext uri="{FF2B5EF4-FFF2-40B4-BE49-F238E27FC236}">
                <a16:creationId xmlns:a16="http://schemas.microsoft.com/office/drawing/2014/main" id="{F8828EFD-56F8-4B00-9A0D-B623CC074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76572" y="3608996"/>
            <a:ext cx="3392097" cy="3249004"/>
          </a:xfrm>
          <a:custGeom>
            <a:avLst/>
            <a:gdLst>
              <a:gd name="connsiteX0" fmla="*/ 3018081 w 4522796"/>
              <a:gd name="connsiteY0" fmla="*/ 0 h 3249004"/>
              <a:gd name="connsiteX1" fmla="*/ 0 w 4522796"/>
              <a:gd name="connsiteY1" fmla="*/ 0 h 3249004"/>
              <a:gd name="connsiteX2" fmla="*/ 0 w 4522796"/>
              <a:gd name="connsiteY2" fmla="*/ 3249004 h 3249004"/>
              <a:gd name="connsiteX3" fmla="*/ 4522796 w 4522796"/>
              <a:gd name="connsiteY3" fmla="*/ 3249004 h 3249004"/>
            </a:gdLst>
            <a:ahLst/>
            <a:cxnLst>
              <a:cxn ang="0">
                <a:pos x="connsiteX0" y="connsiteY0"/>
              </a:cxn>
              <a:cxn ang="0">
                <a:pos x="connsiteX1" y="connsiteY1"/>
              </a:cxn>
              <a:cxn ang="0">
                <a:pos x="connsiteX2" y="connsiteY2"/>
              </a:cxn>
              <a:cxn ang="0">
                <a:pos x="connsiteX3" y="connsiteY3"/>
              </a:cxn>
            </a:cxnLst>
            <a:rect l="l" t="t" r="r" b="b"/>
            <a:pathLst>
              <a:path w="4522796" h="3249004">
                <a:moveTo>
                  <a:pt x="3018081" y="0"/>
                </a:moveTo>
                <a:lnTo>
                  <a:pt x="0" y="0"/>
                </a:lnTo>
                <a:lnTo>
                  <a:pt x="0" y="3249004"/>
                </a:lnTo>
                <a:lnTo>
                  <a:pt x="4522796" y="324900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Arial"/>
              <a:ea typeface="+mn-ea"/>
              <a:cs typeface="+mn-cs"/>
            </a:endParaRPr>
          </a:p>
        </p:txBody>
      </p:sp>
      <p:sp>
        <p:nvSpPr>
          <p:cNvPr id="22" name="Freeform 15">
            <a:extLst>
              <a:ext uri="{FF2B5EF4-FFF2-40B4-BE49-F238E27FC236}">
                <a16:creationId xmlns:a16="http://schemas.microsoft.com/office/drawing/2014/main" id="{A085B63A-2D2F-4B09-9BFB-E2080686C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0107" y="5448626"/>
            <a:ext cx="4443893" cy="1409374"/>
          </a:xfrm>
          <a:custGeom>
            <a:avLst/>
            <a:gdLst>
              <a:gd name="connsiteX0" fmla="*/ 652725 w 5925190"/>
              <a:gd name="connsiteY0" fmla="*/ 0 h 1409374"/>
              <a:gd name="connsiteX1" fmla="*/ 5925190 w 5925190"/>
              <a:gd name="connsiteY1" fmla="*/ 0 h 1409374"/>
              <a:gd name="connsiteX2" fmla="*/ 5925190 w 5925190"/>
              <a:gd name="connsiteY2" fmla="*/ 1409374 h 1409374"/>
              <a:gd name="connsiteX3" fmla="*/ 0 w 5925190"/>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5925190" h="1409374">
                <a:moveTo>
                  <a:pt x="652725" y="0"/>
                </a:moveTo>
                <a:lnTo>
                  <a:pt x="5925190" y="0"/>
                </a:lnTo>
                <a:lnTo>
                  <a:pt x="5925190" y="1409374"/>
                </a:lnTo>
                <a:lnTo>
                  <a:pt x="0" y="1409374"/>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4" name="Title 3"/>
          <p:cNvSpPr>
            <a:spLocks noGrp="1"/>
          </p:cNvSpPr>
          <p:nvPr>
            <p:ph type="ctrTitle"/>
          </p:nvPr>
        </p:nvSpPr>
        <p:spPr>
          <a:xfrm>
            <a:off x="586046" y="2997888"/>
            <a:ext cx="5211593" cy="1355750"/>
          </a:xfrm>
        </p:spPr>
        <p:txBody>
          <a:bodyPr vert="horz" lIns="91440" tIns="45720" rIns="91440" bIns="45720" rtlCol="0" anchor="b">
            <a:normAutofit fontScale="90000"/>
          </a:bodyPr>
          <a:lstStyle/>
          <a:p>
            <a:pPr defTabSz="914400">
              <a:lnSpc>
                <a:spcPct val="90000"/>
              </a:lnSpc>
            </a:pPr>
            <a:r>
              <a:rPr lang="en-US" sz="4700" kern="1200" dirty="0">
                <a:solidFill>
                  <a:schemeClr val="tx1"/>
                </a:solidFill>
                <a:latin typeface="+mj-lt"/>
                <a:ea typeface="+mj-ea"/>
                <a:cs typeface="+mj-cs"/>
              </a:rPr>
              <a:t>Human subjects research</a:t>
            </a:r>
          </a:p>
        </p:txBody>
      </p:sp>
      <p:sp>
        <p:nvSpPr>
          <p:cNvPr id="24" name="Freeform 24">
            <a:extLst>
              <a:ext uri="{FF2B5EF4-FFF2-40B4-BE49-F238E27FC236}">
                <a16:creationId xmlns:a16="http://schemas.microsoft.com/office/drawing/2014/main" id="{3D4697C8-4A0D-4493-B526-7CC15E0EE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0463" cy="2896258"/>
          </a:xfrm>
          <a:custGeom>
            <a:avLst/>
            <a:gdLst>
              <a:gd name="connsiteX0" fmla="*/ 0 w 5920618"/>
              <a:gd name="connsiteY0" fmla="*/ 0 h 2896258"/>
              <a:gd name="connsiteX1" fmla="*/ 3191370 w 5920618"/>
              <a:gd name="connsiteY1" fmla="*/ 0 h 2896258"/>
              <a:gd name="connsiteX2" fmla="*/ 3346315 w 5920618"/>
              <a:gd name="connsiteY2" fmla="*/ 0 h 2896258"/>
              <a:gd name="connsiteX3" fmla="*/ 5920618 w 5920618"/>
              <a:gd name="connsiteY3" fmla="*/ 0 h 2896258"/>
              <a:gd name="connsiteX4" fmla="*/ 4583705 w 5920618"/>
              <a:gd name="connsiteY4" fmla="*/ 2896258 h 2896258"/>
              <a:gd name="connsiteX5" fmla="*/ 3346315 w 5920618"/>
              <a:gd name="connsiteY5" fmla="*/ 2896258 h 2896258"/>
              <a:gd name="connsiteX6" fmla="*/ 1854457 w 5920618"/>
              <a:gd name="connsiteY6" fmla="*/ 2896258 h 2896258"/>
              <a:gd name="connsiteX7" fmla="*/ 0 w 5920618"/>
              <a:gd name="connsiteY7" fmla="*/ 2896258 h 2896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0618" h="2896258">
                <a:moveTo>
                  <a:pt x="0" y="0"/>
                </a:moveTo>
                <a:lnTo>
                  <a:pt x="3191370" y="0"/>
                </a:lnTo>
                <a:lnTo>
                  <a:pt x="3346315" y="0"/>
                </a:lnTo>
                <a:lnTo>
                  <a:pt x="5920618" y="0"/>
                </a:lnTo>
                <a:lnTo>
                  <a:pt x="4583705" y="2896258"/>
                </a:lnTo>
                <a:lnTo>
                  <a:pt x="3346315" y="2896258"/>
                </a:lnTo>
                <a:lnTo>
                  <a:pt x="1854457" y="2896258"/>
                </a:lnTo>
                <a:lnTo>
                  <a:pt x="0" y="2896258"/>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pic>
        <p:nvPicPr>
          <p:cNvPr id="9" name="Picture 8" descr="Image result for villanova logo">
            <a:extLst>
              <a:ext uri="{FF2B5EF4-FFF2-40B4-BE49-F238E27FC236}">
                <a16:creationId xmlns:a16="http://schemas.microsoft.com/office/drawing/2014/main" id="{81AA7E50-3A10-4F78-A1CA-88C796CDC9B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354593" y="1772862"/>
            <a:ext cx="2309347" cy="1902901"/>
          </a:xfrm>
          <a:prstGeom prst="rect">
            <a:avLst/>
          </a:prstGeom>
          <a:noFill/>
        </p:spPr>
      </p:pic>
    </p:spTree>
    <p:extLst>
      <p:ext uri="{BB962C8B-B14F-4D97-AF65-F5344CB8AC3E}">
        <p14:creationId xmlns:p14="http://schemas.microsoft.com/office/powerpoint/2010/main" val="651412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408406" y="525939"/>
            <a:ext cx="7886700" cy="1325563"/>
          </a:xfrm>
        </p:spPr>
        <p:txBody>
          <a:bodyPr vert="horz" lIns="91440" tIns="45720" rIns="91440" bIns="45720" rtlCol="0" anchor="ctr">
            <a:normAutofit/>
          </a:bodyPr>
          <a:lstStyle/>
          <a:p>
            <a:pPr defTabSz="914400">
              <a:lnSpc>
                <a:spcPct val="90000"/>
              </a:lnSpc>
            </a:pPr>
            <a:r>
              <a:rPr lang="en-US" sz="3400" kern="1200" dirty="0">
                <a:solidFill>
                  <a:schemeClr val="tx1"/>
                </a:solidFill>
                <a:latin typeface="+mj-lt"/>
                <a:ea typeface="+mj-ea"/>
                <a:cs typeface="+mj-cs"/>
              </a:rPr>
              <a:t>Definition of Human subject</a:t>
            </a:r>
            <a:endParaRPr lang="en-US" sz="4400" kern="1200" dirty="0">
              <a:solidFill>
                <a:schemeClr val="tx1"/>
              </a:solidFill>
              <a:latin typeface="+mj-lt"/>
              <a:ea typeface="+mj-ea"/>
              <a:cs typeface="+mj-cs"/>
            </a:endParaRPr>
          </a:p>
        </p:txBody>
      </p:sp>
      <p:sp>
        <p:nvSpPr>
          <p:cNvPr id="7" name="Text Placeholder 6"/>
          <p:cNvSpPr>
            <a:spLocks noGrp="1"/>
          </p:cNvSpPr>
          <p:nvPr>
            <p:ph type="body" sz="quarter" idx="15"/>
          </p:nvPr>
        </p:nvSpPr>
        <p:spPr>
          <a:xfrm>
            <a:off x="628650" y="2057400"/>
            <a:ext cx="7886700" cy="3871762"/>
          </a:xfrm>
        </p:spPr>
        <p:txBody>
          <a:bodyPr vert="horz" lIns="91440" tIns="45720" rIns="91440" bIns="45720" rtlCol="0">
            <a:normAutofit/>
          </a:bodyPr>
          <a:lstStyle/>
          <a:p>
            <a:pPr defTabSz="914400">
              <a:lnSpc>
                <a:spcPct val="120000"/>
              </a:lnSpc>
              <a:buFont typeface="Arial" panose="020B0604020202020204" pitchFamily="34" charset="0"/>
              <a:buChar char="•"/>
            </a:pPr>
            <a:r>
              <a:rPr lang="en-US" sz="2000" b="1" dirty="0">
                <a:solidFill>
                  <a:schemeClr val="tx1"/>
                </a:solidFill>
              </a:rPr>
              <a:t>Human Subject</a:t>
            </a:r>
            <a:r>
              <a:rPr lang="en-US" sz="2000" b="1" i="1" dirty="0">
                <a:solidFill>
                  <a:schemeClr val="tx1"/>
                </a:solidFill>
              </a:rPr>
              <a:t>, </a:t>
            </a:r>
            <a:r>
              <a:rPr lang="en-US" sz="2000" dirty="0">
                <a:solidFill>
                  <a:schemeClr val="tx1"/>
                </a:solidFill>
              </a:rPr>
              <a:t>as it pertains to research in the HHS regulations, is defined in </a:t>
            </a:r>
            <a:r>
              <a:rPr lang="en-US" sz="2000" u="sng" dirty="0">
                <a:solidFill>
                  <a:schemeClr val="tx1"/>
                </a:solidFill>
                <a:hlinkClick r:id="rId2"/>
              </a:rPr>
              <a:t>46.102</a:t>
            </a:r>
            <a:r>
              <a:rPr lang="en-US" sz="2000" dirty="0">
                <a:solidFill>
                  <a:schemeClr val="tx1"/>
                </a:solidFill>
              </a:rPr>
              <a:t>, Subpart A.</a:t>
            </a:r>
          </a:p>
          <a:p>
            <a:pPr lvl="1" defTabSz="914400">
              <a:lnSpc>
                <a:spcPct val="120000"/>
              </a:lnSpc>
              <a:buFont typeface="Arial" panose="020B0604020202020204" pitchFamily="34" charset="0"/>
              <a:buChar char="•"/>
            </a:pPr>
            <a:r>
              <a:rPr lang="en-US" sz="2000" dirty="0">
                <a:solidFill>
                  <a:schemeClr val="tx1"/>
                </a:solidFill>
              </a:rPr>
              <a:t> A living individual about whom an investigator conducting research obtains information or biospecimens through [</a:t>
            </a:r>
            <a:r>
              <a:rPr lang="en-US" sz="2000" u="sng" dirty="0">
                <a:solidFill>
                  <a:schemeClr val="tx1"/>
                </a:solidFill>
                <a:hlinkClick r:id="rId3"/>
              </a:rPr>
              <a:t>intervention</a:t>
            </a:r>
            <a:r>
              <a:rPr lang="en-US" sz="2000" dirty="0">
                <a:solidFill>
                  <a:schemeClr val="tx1"/>
                </a:solidFill>
              </a:rPr>
              <a:t>] or [</a:t>
            </a:r>
            <a:r>
              <a:rPr lang="en-US" sz="2000" u="sng" dirty="0">
                <a:solidFill>
                  <a:schemeClr val="tx1"/>
                </a:solidFill>
                <a:hlinkClick r:id="rId4"/>
              </a:rPr>
              <a:t>interaction</a:t>
            </a:r>
            <a:r>
              <a:rPr lang="en-US" sz="2000" u="sng" dirty="0">
                <a:solidFill>
                  <a:schemeClr val="tx1"/>
                </a:solidFill>
              </a:rPr>
              <a:t>]</a:t>
            </a:r>
            <a:r>
              <a:rPr lang="en-US" sz="2000" dirty="0">
                <a:solidFill>
                  <a:schemeClr val="tx1"/>
                </a:solidFill>
              </a:rPr>
              <a:t> with the individual, or [</a:t>
            </a:r>
            <a:r>
              <a:rPr lang="en-US" sz="2000" u="sng" dirty="0">
                <a:solidFill>
                  <a:schemeClr val="tx1"/>
                </a:solidFill>
                <a:hlinkClick r:id="rId5"/>
              </a:rPr>
              <a:t>individually identifiable</a:t>
            </a:r>
            <a:r>
              <a:rPr lang="en-US" sz="2000" u="sng" dirty="0">
                <a:solidFill>
                  <a:schemeClr val="tx1"/>
                </a:solidFill>
              </a:rPr>
              <a:t>] [</a:t>
            </a:r>
            <a:r>
              <a:rPr lang="en-US" sz="2000" u="sng" dirty="0">
                <a:solidFill>
                  <a:schemeClr val="tx1"/>
                </a:solidFill>
                <a:hlinkClick r:id="rId6"/>
              </a:rPr>
              <a:t>private information</a:t>
            </a:r>
            <a:r>
              <a:rPr lang="en-US" sz="2000" u="sng" dirty="0">
                <a:solidFill>
                  <a:schemeClr val="tx1"/>
                </a:solidFill>
              </a:rPr>
              <a:t>].</a:t>
            </a:r>
            <a:endParaRPr lang="en-US" sz="2000" dirty="0">
              <a:solidFill>
                <a:schemeClr val="tx1"/>
              </a:solidFill>
            </a:endParaRPr>
          </a:p>
          <a:p>
            <a:pPr marL="0" lvl="0" indent="0">
              <a:lnSpc>
                <a:spcPct val="120000"/>
              </a:lnSpc>
              <a:buNone/>
            </a:pPr>
            <a:endParaRPr lang="en-US" sz="2000" dirty="0">
              <a:solidFill>
                <a:srgbClr val="FF0000"/>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13</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4158961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463009"/>
            <a:ext cx="7886700" cy="1325563"/>
          </a:xfrm>
        </p:spPr>
        <p:txBody>
          <a:bodyPr vert="horz" lIns="91440" tIns="45720" rIns="91440" bIns="45720" rtlCol="0" anchor="ctr">
            <a:normAutofit fontScale="90000"/>
          </a:bodyPr>
          <a:lstStyle/>
          <a:p>
            <a:pPr defTabSz="914400">
              <a:lnSpc>
                <a:spcPct val="90000"/>
              </a:lnSpc>
            </a:pPr>
            <a:br>
              <a:rPr lang="en-US" sz="3400" kern="1200" dirty="0">
                <a:solidFill>
                  <a:schemeClr val="tx1"/>
                </a:solidFill>
                <a:latin typeface="+mj-lt"/>
                <a:ea typeface="+mj-ea"/>
                <a:cs typeface="+mj-cs"/>
              </a:rPr>
            </a:br>
            <a:r>
              <a:rPr lang="en-US" sz="3800" kern="1200" dirty="0">
                <a:solidFill>
                  <a:schemeClr val="tx1"/>
                </a:solidFill>
                <a:latin typeface="+mj-lt"/>
                <a:ea typeface="+mj-ea"/>
                <a:cs typeface="+mj-cs"/>
              </a:rPr>
              <a:t>Definition of intervention </a:t>
            </a:r>
            <a:br>
              <a:rPr lang="en-US" sz="3400" kern="1200" dirty="0">
                <a:solidFill>
                  <a:schemeClr val="tx1"/>
                </a:solidFill>
                <a:latin typeface="+mj-lt"/>
                <a:ea typeface="+mj-ea"/>
                <a:cs typeface="+mj-cs"/>
              </a:rPr>
            </a:br>
            <a:endParaRPr lang="en-US" sz="4400" kern="1200" dirty="0">
              <a:solidFill>
                <a:schemeClr val="tx1"/>
              </a:solidFill>
              <a:latin typeface="+mj-lt"/>
              <a:ea typeface="+mj-ea"/>
              <a:cs typeface="+mj-cs"/>
            </a:endParaRPr>
          </a:p>
        </p:txBody>
      </p:sp>
      <p:sp>
        <p:nvSpPr>
          <p:cNvPr id="7" name="Text Placeholder 6"/>
          <p:cNvSpPr>
            <a:spLocks noGrp="1"/>
          </p:cNvSpPr>
          <p:nvPr>
            <p:ph type="body" sz="quarter" idx="15"/>
          </p:nvPr>
        </p:nvSpPr>
        <p:spPr>
          <a:xfrm>
            <a:off x="628650" y="2057400"/>
            <a:ext cx="7886700" cy="3871762"/>
          </a:xfrm>
        </p:spPr>
        <p:txBody>
          <a:bodyPr vert="horz" lIns="91440" tIns="45720" rIns="91440" bIns="45720" rtlCol="0">
            <a:normAutofit/>
          </a:bodyPr>
          <a:lstStyle/>
          <a:p>
            <a:pPr marL="0" indent="0">
              <a:lnSpc>
                <a:spcPct val="120000"/>
              </a:lnSpc>
              <a:buNone/>
            </a:pPr>
            <a:r>
              <a:rPr lang="en-US" sz="2000" b="1" dirty="0">
                <a:solidFill>
                  <a:schemeClr val="tx1"/>
                </a:solidFill>
              </a:rPr>
              <a:t>Intervention</a:t>
            </a:r>
            <a:r>
              <a:rPr lang="en-US" sz="2000" b="1" i="1" dirty="0">
                <a:solidFill>
                  <a:schemeClr val="tx1"/>
                </a:solidFill>
              </a:rPr>
              <a:t>, </a:t>
            </a:r>
            <a:r>
              <a:rPr lang="en-US" sz="2000" dirty="0">
                <a:solidFill>
                  <a:schemeClr val="tx1"/>
                </a:solidFill>
              </a:rPr>
              <a:t>as it pertains to research involving human subjects is defined in </a:t>
            </a:r>
            <a:r>
              <a:rPr lang="en-US" sz="2000" u="sng" dirty="0">
                <a:solidFill>
                  <a:schemeClr val="tx1"/>
                </a:solidFill>
                <a:hlinkClick r:id="rId3"/>
              </a:rPr>
              <a:t>46.102</a:t>
            </a:r>
            <a:r>
              <a:rPr lang="en-US" sz="2000" dirty="0">
                <a:solidFill>
                  <a:schemeClr val="tx1"/>
                </a:solidFill>
              </a:rPr>
              <a:t>. It includes both:</a:t>
            </a:r>
          </a:p>
          <a:p>
            <a:pPr lvl="0">
              <a:lnSpc>
                <a:spcPct val="120000"/>
              </a:lnSpc>
              <a:buFont typeface="Arial" panose="020B0604020202020204" pitchFamily="34" charset="0"/>
              <a:buChar char="•"/>
            </a:pPr>
            <a:r>
              <a:rPr lang="en-US" sz="2000" dirty="0">
                <a:solidFill>
                  <a:schemeClr val="tx1"/>
                </a:solidFill>
              </a:rPr>
              <a:t>physical procedures by which data are gathered (for example, venipuncture) and  </a:t>
            </a:r>
          </a:p>
          <a:p>
            <a:pPr lvl="0">
              <a:lnSpc>
                <a:spcPct val="120000"/>
              </a:lnSpc>
              <a:buFont typeface="Arial" panose="020B0604020202020204" pitchFamily="34" charset="0"/>
              <a:buChar char="•"/>
            </a:pPr>
            <a:r>
              <a:rPr lang="en-US" sz="2000" dirty="0">
                <a:solidFill>
                  <a:schemeClr val="tx1"/>
                </a:solidFill>
              </a:rPr>
              <a:t>manipulations of the subject or the subject’s environment that are performed for research purposes.</a:t>
            </a:r>
          </a:p>
          <a:p>
            <a:pPr marL="0" indent="0" defTabSz="914400">
              <a:lnSpc>
                <a:spcPct val="120000"/>
              </a:lnSpc>
              <a:buNone/>
            </a:pPr>
            <a:endParaRPr lang="en-US" sz="2000"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14</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940104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408406" y="525939"/>
            <a:ext cx="7886700" cy="1325563"/>
          </a:xfrm>
        </p:spPr>
        <p:txBody>
          <a:bodyPr vert="horz" lIns="91440" tIns="45720" rIns="91440" bIns="45720" rtlCol="0" anchor="ctr">
            <a:normAutofit/>
          </a:bodyPr>
          <a:lstStyle/>
          <a:p>
            <a:pPr defTabSz="914400">
              <a:lnSpc>
                <a:spcPct val="90000"/>
              </a:lnSpc>
            </a:pPr>
            <a:r>
              <a:rPr lang="en-US" sz="3400" kern="1200" dirty="0">
                <a:solidFill>
                  <a:schemeClr val="tx1"/>
                </a:solidFill>
                <a:latin typeface="+mj-lt"/>
                <a:ea typeface="+mj-ea"/>
                <a:cs typeface="+mj-cs"/>
              </a:rPr>
              <a:t>Definition of interaction</a:t>
            </a:r>
            <a:endParaRPr lang="en-US" sz="4400" kern="1200" dirty="0">
              <a:solidFill>
                <a:schemeClr val="tx1"/>
              </a:solidFill>
              <a:latin typeface="+mj-lt"/>
              <a:ea typeface="+mj-ea"/>
              <a:cs typeface="+mj-cs"/>
            </a:endParaRPr>
          </a:p>
        </p:txBody>
      </p:sp>
      <p:sp>
        <p:nvSpPr>
          <p:cNvPr id="7" name="Text Placeholder 6"/>
          <p:cNvSpPr>
            <a:spLocks noGrp="1"/>
          </p:cNvSpPr>
          <p:nvPr>
            <p:ph type="body" sz="quarter" idx="15"/>
          </p:nvPr>
        </p:nvSpPr>
        <p:spPr>
          <a:xfrm>
            <a:off x="628650" y="2057400"/>
            <a:ext cx="7886700" cy="3871762"/>
          </a:xfrm>
        </p:spPr>
        <p:txBody>
          <a:bodyPr vert="horz" lIns="91440" tIns="45720" rIns="91440" bIns="45720" rtlCol="0">
            <a:normAutofit/>
          </a:bodyPr>
          <a:lstStyle/>
          <a:p>
            <a:pPr marL="0" indent="0">
              <a:lnSpc>
                <a:spcPct val="120000"/>
              </a:lnSpc>
              <a:buNone/>
            </a:pPr>
            <a:r>
              <a:rPr lang="en-US" sz="2000" b="1" dirty="0">
                <a:solidFill>
                  <a:schemeClr val="tx1"/>
                </a:solidFill>
              </a:rPr>
              <a:t>Interaction</a:t>
            </a:r>
            <a:r>
              <a:rPr lang="en-US" sz="2000" dirty="0">
                <a:solidFill>
                  <a:schemeClr val="tx1"/>
                </a:solidFill>
              </a:rPr>
              <a:t>, as it pertains to research involving human subjects is defined in </a:t>
            </a:r>
            <a:r>
              <a:rPr lang="en-US" sz="2000" u="sng" dirty="0">
                <a:solidFill>
                  <a:schemeClr val="tx1"/>
                </a:solidFill>
                <a:hlinkClick r:id="rId3"/>
              </a:rPr>
              <a:t>46.102</a:t>
            </a:r>
            <a:r>
              <a:rPr lang="en-US" sz="2000" dirty="0">
                <a:solidFill>
                  <a:schemeClr val="tx1"/>
                </a:solidFill>
              </a:rPr>
              <a:t> and includes:</a:t>
            </a:r>
          </a:p>
          <a:p>
            <a:pPr lvl="1">
              <a:lnSpc>
                <a:spcPct val="120000"/>
              </a:lnSpc>
              <a:buFont typeface="Arial" panose="020B0604020202020204" pitchFamily="34" charset="0"/>
              <a:buChar char="•"/>
            </a:pPr>
            <a:r>
              <a:rPr lang="en-US" sz="2000" dirty="0">
                <a:solidFill>
                  <a:schemeClr val="tx1"/>
                </a:solidFill>
              </a:rPr>
              <a:t>Any communication or interpersonal contact between an investigator and subject.</a:t>
            </a: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15</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pic>
        <p:nvPicPr>
          <p:cNvPr id="4" name="Picture 3"/>
          <p:cNvPicPr>
            <a:picLocks noChangeAspect="1"/>
          </p:cNvPicPr>
          <p:nvPr/>
        </p:nvPicPr>
        <p:blipFill>
          <a:blip r:embed="rId5"/>
          <a:stretch>
            <a:fillRect/>
          </a:stretch>
        </p:blipFill>
        <p:spPr>
          <a:xfrm>
            <a:off x="2938704" y="3883614"/>
            <a:ext cx="3266593" cy="2173769"/>
          </a:xfrm>
          <a:prstGeom prst="rect">
            <a:avLst/>
          </a:prstGeom>
        </p:spPr>
      </p:pic>
    </p:spTree>
    <p:extLst>
      <p:ext uri="{BB962C8B-B14F-4D97-AF65-F5344CB8AC3E}">
        <p14:creationId xmlns:p14="http://schemas.microsoft.com/office/powerpoint/2010/main" val="1358441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463009"/>
            <a:ext cx="7886700" cy="1325563"/>
          </a:xfrm>
        </p:spPr>
        <p:txBody>
          <a:bodyPr vert="horz" lIns="91440" tIns="45720" rIns="91440" bIns="45720" rtlCol="0" anchor="ctr">
            <a:normAutofit fontScale="90000"/>
          </a:bodyPr>
          <a:lstStyle/>
          <a:p>
            <a:pPr defTabSz="914400">
              <a:lnSpc>
                <a:spcPct val="90000"/>
              </a:lnSpc>
            </a:pPr>
            <a:br>
              <a:rPr lang="en-US" sz="3400" kern="1200" dirty="0">
                <a:solidFill>
                  <a:schemeClr val="tx1"/>
                </a:solidFill>
                <a:latin typeface="+mj-lt"/>
                <a:ea typeface="+mj-ea"/>
                <a:cs typeface="+mj-cs"/>
              </a:rPr>
            </a:br>
            <a:r>
              <a:rPr lang="en-US" sz="3800" kern="1200" dirty="0">
                <a:solidFill>
                  <a:schemeClr val="tx1"/>
                </a:solidFill>
                <a:latin typeface="+mj-lt"/>
                <a:ea typeface="+mj-ea"/>
                <a:cs typeface="+mj-cs"/>
              </a:rPr>
              <a:t>Definition of Identifiable information </a:t>
            </a:r>
            <a:br>
              <a:rPr lang="en-US" sz="3400" kern="1200" dirty="0">
                <a:solidFill>
                  <a:schemeClr val="tx1"/>
                </a:solidFill>
                <a:latin typeface="+mj-lt"/>
                <a:ea typeface="+mj-ea"/>
                <a:cs typeface="+mj-cs"/>
              </a:rPr>
            </a:br>
            <a:endParaRPr lang="en-US" sz="4400" kern="1200" dirty="0">
              <a:solidFill>
                <a:schemeClr val="tx1"/>
              </a:solidFill>
              <a:latin typeface="+mj-lt"/>
              <a:ea typeface="+mj-ea"/>
              <a:cs typeface="+mj-cs"/>
            </a:endParaRPr>
          </a:p>
        </p:txBody>
      </p:sp>
      <p:sp>
        <p:nvSpPr>
          <p:cNvPr id="7" name="Text Placeholder 6"/>
          <p:cNvSpPr>
            <a:spLocks noGrp="1"/>
          </p:cNvSpPr>
          <p:nvPr>
            <p:ph type="body" sz="quarter" idx="15"/>
          </p:nvPr>
        </p:nvSpPr>
        <p:spPr>
          <a:xfrm>
            <a:off x="610636" y="1940304"/>
            <a:ext cx="7886700" cy="4328838"/>
          </a:xfrm>
        </p:spPr>
        <p:txBody>
          <a:bodyPr vert="horz" lIns="91440" tIns="45720" rIns="91440" bIns="45720" rtlCol="0">
            <a:normAutofit/>
          </a:bodyPr>
          <a:lstStyle/>
          <a:p>
            <a:pPr marL="0" indent="0">
              <a:lnSpc>
                <a:spcPct val="120000"/>
              </a:lnSpc>
              <a:buNone/>
            </a:pPr>
            <a:r>
              <a:rPr lang="en-US" sz="2000" b="1" dirty="0">
                <a:solidFill>
                  <a:schemeClr val="tx1"/>
                </a:solidFill>
              </a:rPr>
              <a:t>Individually Identifiable </a:t>
            </a:r>
            <a:r>
              <a:rPr lang="en-US" sz="2000" dirty="0">
                <a:solidFill>
                  <a:schemeClr val="tx1"/>
                </a:solidFill>
              </a:rPr>
              <a:t>information, as it pertains to research involving human subjects is defined in </a:t>
            </a:r>
            <a:r>
              <a:rPr lang="en-US" sz="2000" u="sng" dirty="0">
                <a:solidFill>
                  <a:schemeClr val="tx1"/>
                </a:solidFill>
                <a:hlinkClick r:id="rId2"/>
              </a:rPr>
              <a:t>46.102</a:t>
            </a:r>
            <a:r>
              <a:rPr lang="en-US" sz="2000" u="sng" dirty="0">
                <a:solidFill>
                  <a:schemeClr val="tx1"/>
                </a:solidFill>
              </a:rPr>
              <a:t>.</a:t>
            </a:r>
          </a:p>
          <a:p>
            <a:pPr lvl="1">
              <a:lnSpc>
                <a:spcPct val="120000"/>
              </a:lnSpc>
              <a:buFont typeface="Arial" panose="020B0604020202020204" pitchFamily="34" charset="0"/>
              <a:buChar char="•"/>
            </a:pPr>
            <a:r>
              <a:rPr lang="en-US" sz="2000" dirty="0">
                <a:solidFill>
                  <a:schemeClr val="tx1"/>
                </a:solidFill>
              </a:rPr>
              <a:t> The identity of a subject is or may be readily ascertained by the investigator or readily associated with the information.</a:t>
            </a:r>
          </a:p>
          <a:p>
            <a:pPr lvl="0">
              <a:lnSpc>
                <a:spcPct val="120000"/>
              </a:lnSpc>
              <a:buFont typeface="Arial" panose="020B0604020202020204" pitchFamily="34" charset="0"/>
              <a:buChar char="•"/>
            </a:pPr>
            <a:endParaRPr lang="en-US" sz="2000" dirty="0">
              <a:solidFill>
                <a:schemeClr val="tx1"/>
              </a:solidFill>
            </a:endParaRPr>
          </a:p>
          <a:p>
            <a:pPr lvl="0">
              <a:lnSpc>
                <a:spcPct val="120000"/>
              </a:lnSpc>
              <a:buFont typeface="Arial" panose="020B0604020202020204" pitchFamily="34" charset="0"/>
              <a:buChar char="•"/>
            </a:pPr>
            <a:r>
              <a:rPr lang="en-US" sz="2000" dirty="0">
                <a:solidFill>
                  <a:schemeClr val="tx1"/>
                </a:solidFill>
              </a:rPr>
              <a:t>In addition, OHRP generally considers private information or specimens to be individually identifiable when they can be linked to specific individuals by the investigator(s) either directly or indirectly through coding systems. </a:t>
            </a:r>
          </a:p>
          <a:p>
            <a:pPr lvl="1">
              <a:lnSpc>
                <a:spcPct val="120000"/>
              </a:lnSpc>
              <a:buFont typeface="Arial" panose="020B0604020202020204" pitchFamily="34" charset="0"/>
              <a:buChar char="•"/>
            </a:pPr>
            <a:r>
              <a:rPr lang="en-US" sz="2000" dirty="0">
                <a:solidFill>
                  <a:schemeClr val="tx1"/>
                </a:solidFill>
              </a:rPr>
              <a:t>This is according to NIH’s </a:t>
            </a:r>
            <a:r>
              <a:rPr lang="en-US" sz="2000" u="sng" dirty="0">
                <a:solidFill>
                  <a:schemeClr val="tx1"/>
                </a:solidFill>
                <a:hlinkClick r:id="rId3"/>
              </a:rPr>
              <a:t>Guidance on Research Involving Coded Private Information or Biological Specimens</a:t>
            </a:r>
            <a:endParaRPr lang="en-US" sz="2000"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16</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1058749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463009"/>
            <a:ext cx="7886700" cy="1325563"/>
          </a:xfrm>
        </p:spPr>
        <p:txBody>
          <a:bodyPr vert="horz" lIns="91440" tIns="45720" rIns="91440" bIns="45720" rtlCol="0" anchor="ctr">
            <a:normAutofit/>
          </a:bodyPr>
          <a:lstStyle/>
          <a:p>
            <a:pPr defTabSz="914400">
              <a:lnSpc>
                <a:spcPct val="90000"/>
              </a:lnSpc>
            </a:pPr>
            <a:r>
              <a:rPr lang="en-US" sz="3400" kern="1200" dirty="0">
                <a:solidFill>
                  <a:schemeClr val="tx1"/>
                </a:solidFill>
                <a:latin typeface="+mj-lt"/>
                <a:cs typeface="+mj-cs"/>
              </a:rPr>
              <a:t>Definition of Privat</a:t>
            </a:r>
            <a:r>
              <a:rPr lang="en-US" sz="3400" dirty="0">
                <a:latin typeface="+mj-lt"/>
                <a:cs typeface="+mj-cs"/>
              </a:rPr>
              <a:t>e Information</a:t>
            </a:r>
            <a:endParaRPr lang="en-US" sz="3400" kern="1200" dirty="0">
              <a:solidFill>
                <a:schemeClr val="tx1"/>
              </a:solidFill>
              <a:latin typeface="+mj-lt"/>
              <a:cs typeface="+mj-cs"/>
            </a:endParaRPr>
          </a:p>
        </p:txBody>
      </p:sp>
      <p:sp>
        <p:nvSpPr>
          <p:cNvPr id="7" name="Text Placeholder 6"/>
          <p:cNvSpPr>
            <a:spLocks noGrp="1"/>
          </p:cNvSpPr>
          <p:nvPr>
            <p:ph type="body" sz="quarter" idx="15"/>
          </p:nvPr>
        </p:nvSpPr>
        <p:spPr>
          <a:xfrm>
            <a:off x="628650" y="2057400"/>
            <a:ext cx="7886700" cy="3871762"/>
          </a:xfrm>
        </p:spPr>
        <p:txBody>
          <a:bodyPr vert="horz" lIns="91440" tIns="45720" rIns="91440" bIns="45720" rtlCol="0">
            <a:normAutofit/>
          </a:bodyPr>
          <a:lstStyle/>
          <a:p>
            <a:pPr marL="0" indent="0">
              <a:lnSpc>
                <a:spcPct val="120000"/>
              </a:lnSpc>
              <a:buNone/>
            </a:pPr>
            <a:r>
              <a:rPr lang="en-US" sz="2000" b="1" dirty="0">
                <a:solidFill>
                  <a:schemeClr val="tx1"/>
                </a:solidFill>
              </a:rPr>
              <a:t>Private Information</a:t>
            </a:r>
            <a:r>
              <a:rPr lang="en-US" sz="2000" dirty="0">
                <a:solidFill>
                  <a:schemeClr val="tx1"/>
                </a:solidFill>
              </a:rPr>
              <a:t>, as it pertains to research involving human subjects is defined in </a:t>
            </a:r>
            <a:r>
              <a:rPr lang="en-US" sz="2000" u="sng" dirty="0">
                <a:solidFill>
                  <a:schemeClr val="tx1"/>
                </a:solidFill>
                <a:hlinkClick r:id="rId3"/>
              </a:rPr>
              <a:t>46.102</a:t>
            </a:r>
            <a:r>
              <a:rPr lang="en-US" sz="2000" dirty="0">
                <a:solidFill>
                  <a:schemeClr val="tx1"/>
                </a:solidFill>
              </a:rPr>
              <a:t> and includes:</a:t>
            </a:r>
          </a:p>
          <a:p>
            <a:pPr lvl="1">
              <a:lnSpc>
                <a:spcPct val="120000"/>
              </a:lnSpc>
              <a:buFont typeface="Arial" panose="020B0604020202020204" pitchFamily="34" charset="0"/>
              <a:buChar char="•"/>
            </a:pPr>
            <a:r>
              <a:rPr lang="en-US" sz="2000" dirty="0">
                <a:solidFill>
                  <a:schemeClr val="tx1"/>
                </a:solidFill>
              </a:rPr>
              <a:t>information about behavior that occurs in a context in which an individual can reasonably expect that no observation or recording is taking place, and</a:t>
            </a:r>
          </a:p>
          <a:p>
            <a:pPr lvl="1">
              <a:lnSpc>
                <a:spcPct val="120000"/>
              </a:lnSpc>
              <a:buFont typeface="Arial" panose="020B0604020202020204" pitchFamily="34" charset="0"/>
              <a:buChar char="•"/>
            </a:pPr>
            <a:r>
              <a:rPr lang="en-US" sz="2000" dirty="0">
                <a:solidFill>
                  <a:schemeClr val="tx1"/>
                </a:solidFill>
              </a:rPr>
              <a:t>information which has been provided for specific purposes by an individual and which the individual can reasonably expect will not be made public (for example, a medical record).</a:t>
            </a:r>
          </a:p>
          <a:p>
            <a:pPr defTabSz="914400">
              <a:lnSpc>
                <a:spcPct val="120000"/>
              </a:lnSpc>
              <a:buFont typeface="Arial" panose="020B0604020202020204" pitchFamily="34" charset="0"/>
              <a:buChar char="•"/>
            </a:pPr>
            <a:endParaRPr lang="en-US" sz="2000"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17</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1389397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463009"/>
            <a:ext cx="7886700" cy="1325563"/>
          </a:xfrm>
        </p:spPr>
        <p:txBody>
          <a:bodyPr vert="horz" lIns="91440" tIns="45720" rIns="91440" bIns="45720" rtlCol="0" anchor="ctr">
            <a:normAutofit/>
          </a:bodyPr>
          <a:lstStyle/>
          <a:p>
            <a:pPr defTabSz="914400">
              <a:lnSpc>
                <a:spcPct val="90000"/>
              </a:lnSpc>
            </a:pPr>
            <a:r>
              <a:rPr lang="en-US" sz="3400" kern="1200" dirty="0">
                <a:solidFill>
                  <a:schemeClr val="tx1"/>
                </a:solidFill>
                <a:latin typeface="+mj-lt"/>
                <a:cs typeface="+mj-cs"/>
              </a:rPr>
              <a:t>research</a:t>
            </a:r>
          </a:p>
        </p:txBody>
      </p:sp>
      <p:sp>
        <p:nvSpPr>
          <p:cNvPr id="7" name="Text Placeholder 6"/>
          <p:cNvSpPr>
            <a:spLocks noGrp="1"/>
          </p:cNvSpPr>
          <p:nvPr>
            <p:ph type="body" sz="quarter" idx="15"/>
          </p:nvPr>
        </p:nvSpPr>
        <p:spPr>
          <a:xfrm>
            <a:off x="628650" y="2057400"/>
            <a:ext cx="7886700" cy="3871762"/>
          </a:xfrm>
        </p:spPr>
        <p:txBody>
          <a:bodyPr vert="horz" lIns="91440" tIns="45720" rIns="91440" bIns="45720" rtlCol="0">
            <a:normAutofit/>
          </a:bodyPr>
          <a:lstStyle/>
          <a:p>
            <a:pPr marL="0" indent="0">
              <a:lnSpc>
                <a:spcPct val="120000"/>
              </a:lnSpc>
              <a:buNone/>
            </a:pPr>
            <a:r>
              <a:rPr lang="en-US" sz="2000" b="1" dirty="0">
                <a:solidFill>
                  <a:schemeClr val="tx1"/>
                </a:solidFill>
              </a:rPr>
              <a:t>Research</a:t>
            </a:r>
            <a:r>
              <a:rPr lang="en-US" sz="2000" dirty="0">
                <a:solidFill>
                  <a:schemeClr val="tx1"/>
                </a:solidFill>
              </a:rPr>
              <a:t>, as it pertains to protections for human subjects in research is defined in </a:t>
            </a:r>
            <a:r>
              <a:rPr lang="en-US" sz="2000" u="sng" dirty="0">
                <a:solidFill>
                  <a:schemeClr val="tx1"/>
                </a:solidFill>
                <a:hlinkClick r:id="rId2"/>
              </a:rPr>
              <a:t>46.102</a:t>
            </a:r>
            <a:r>
              <a:rPr lang="en-US" sz="2000" dirty="0">
                <a:solidFill>
                  <a:schemeClr val="tx1"/>
                </a:solidFill>
              </a:rPr>
              <a:t>, Subpart A:</a:t>
            </a:r>
          </a:p>
          <a:p>
            <a:pPr>
              <a:lnSpc>
                <a:spcPct val="120000"/>
              </a:lnSpc>
              <a:buFont typeface="Arial" panose="020B0604020202020204" pitchFamily="34" charset="0"/>
              <a:buChar char="•"/>
            </a:pPr>
            <a:r>
              <a:rPr lang="en-US" sz="2000" dirty="0">
                <a:solidFill>
                  <a:schemeClr val="tx1"/>
                </a:solidFill>
              </a:rPr>
              <a:t> a systematic investigation designed to develop or contribute to generalizable knowledge.</a:t>
            </a:r>
          </a:p>
          <a:p>
            <a:pPr marL="0" indent="0" defTabSz="914400">
              <a:lnSpc>
                <a:spcPct val="120000"/>
              </a:lnSpc>
              <a:buNone/>
            </a:pPr>
            <a:endParaRPr lang="en-US" sz="2000"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18</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pic>
        <p:nvPicPr>
          <p:cNvPr id="2" name="Picture 1"/>
          <p:cNvPicPr>
            <a:picLocks noChangeAspect="1"/>
          </p:cNvPicPr>
          <p:nvPr/>
        </p:nvPicPr>
        <p:blipFill>
          <a:blip r:embed="rId4"/>
          <a:stretch>
            <a:fillRect/>
          </a:stretch>
        </p:blipFill>
        <p:spPr>
          <a:xfrm>
            <a:off x="2668543" y="3993281"/>
            <a:ext cx="3806915" cy="1903458"/>
          </a:xfrm>
          <a:prstGeom prst="rect">
            <a:avLst/>
          </a:prstGeom>
        </p:spPr>
      </p:pic>
    </p:spTree>
    <p:extLst>
      <p:ext uri="{BB962C8B-B14F-4D97-AF65-F5344CB8AC3E}">
        <p14:creationId xmlns:p14="http://schemas.microsoft.com/office/powerpoint/2010/main" val="3813819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463009"/>
            <a:ext cx="7886700" cy="1325563"/>
          </a:xfrm>
        </p:spPr>
        <p:txBody>
          <a:bodyPr vert="horz" lIns="91440" tIns="45720" rIns="91440" bIns="45720" rtlCol="0" anchor="ctr">
            <a:normAutofit/>
          </a:bodyPr>
          <a:lstStyle/>
          <a:p>
            <a:pPr defTabSz="914400">
              <a:lnSpc>
                <a:spcPct val="90000"/>
              </a:lnSpc>
            </a:pPr>
            <a:r>
              <a:rPr lang="en-US" sz="3400" kern="1200" dirty="0">
                <a:solidFill>
                  <a:schemeClr val="tx1"/>
                </a:solidFill>
                <a:latin typeface="+mj-lt"/>
                <a:ea typeface="+mj-ea"/>
                <a:cs typeface="+mj-cs"/>
              </a:rPr>
              <a:t>Human research</a:t>
            </a:r>
            <a:br>
              <a:rPr lang="en-US" sz="4400" kern="1200" dirty="0">
                <a:solidFill>
                  <a:schemeClr val="tx1"/>
                </a:solidFill>
                <a:latin typeface="+mj-lt"/>
                <a:ea typeface="+mj-ea"/>
                <a:cs typeface="+mj-cs"/>
              </a:rPr>
            </a:br>
            <a:endParaRPr lang="en-US" sz="4400" kern="1200" dirty="0">
              <a:solidFill>
                <a:schemeClr val="tx1"/>
              </a:solidFill>
              <a:latin typeface="+mj-lt"/>
              <a:ea typeface="+mj-ea"/>
              <a:cs typeface="+mj-cs"/>
            </a:endParaRPr>
          </a:p>
        </p:txBody>
      </p:sp>
      <p:sp>
        <p:nvSpPr>
          <p:cNvPr id="7" name="Text Placeholder 6"/>
          <p:cNvSpPr>
            <a:spLocks noGrp="1"/>
          </p:cNvSpPr>
          <p:nvPr>
            <p:ph type="body" sz="quarter" idx="15"/>
          </p:nvPr>
        </p:nvSpPr>
        <p:spPr>
          <a:xfrm>
            <a:off x="592624" y="1571001"/>
            <a:ext cx="7886700" cy="4601834"/>
          </a:xfrm>
        </p:spPr>
        <p:txBody>
          <a:bodyPr vert="horz" lIns="91440" tIns="45720" rIns="91440" bIns="45720" rtlCol="0">
            <a:normAutofit lnSpcReduction="10000"/>
          </a:bodyPr>
          <a:lstStyle/>
          <a:p>
            <a:pPr marL="0" indent="0" defTabSz="914400">
              <a:spcAft>
                <a:spcPts val="600"/>
              </a:spcAft>
              <a:buNone/>
            </a:pPr>
            <a:r>
              <a:rPr lang="en-US" altLang="en-US" sz="2000" dirty="0">
                <a:solidFill>
                  <a:schemeClr val="tx1"/>
                </a:solidFill>
              </a:rPr>
              <a:t>Human Subjects Research should be:</a:t>
            </a:r>
          </a:p>
          <a:p>
            <a:pPr lvl="1" defTabSz="914400">
              <a:spcAft>
                <a:spcPts val="600"/>
              </a:spcAft>
              <a:buFont typeface="Arial" panose="020B0604020202020204" pitchFamily="34" charset="0"/>
              <a:buChar char="•"/>
            </a:pPr>
            <a:r>
              <a:rPr lang="en-US" altLang="en-US" sz="2000" dirty="0">
                <a:solidFill>
                  <a:schemeClr val="tx1"/>
                </a:solidFill>
              </a:rPr>
              <a:t>Conducted in accordance with the Declaration of Helsinki ethical principles.</a:t>
            </a:r>
          </a:p>
          <a:p>
            <a:pPr lvl="1" defTabSz="914400">
              <a:spcAft>
                <a:spcPts val="600"/>
              </a:spcAft>
              <a:buFont typeface="Arial" panose="020B0604020202020204" pitchFamily="34" charset="0"/>
              <a:buChar char="•"/>
            </a:pPr>
            <a:r>
              <a:rPr lang="en-US" altLang="en-US" sz="2000" dirty="0">
                <a:solidFill>
                  <a:schemeClr val="tx1"/>
                </a:solidFill>
              </a:rPr>
              <a:t>Should be consistent with applicable regulatory requirement(s).</a:t>
            </a:r>
          </a:p>
          <a:p>
            <a:pPr lvl="1" defTabSz="914400">
              <a:spcAft>
                <a:spcPts val="600"/>
              </a:spcAft>
              <a:buFont typeface="Arial" panose="020B0604020202020204" pitchFamily="34" charset="0"/>
              <a:buChar char="•"/>
            </a:pPr>
            <a:r>
              <a:rPr lang="en-US" altLang="en-US" sz="2000" dirty="0">
                <a:solidFill>
                  <a:schemeClr val="tx1"/>
                </a:solidFill>
              </a:rPr>
              <a:t>Should be in compliance with Villanova policies and SOPs.</a:t>
            </a:r>
          </a:p>
          <a:p>
            <a:pPr defTabSz="914400">
              <a:lnSpc>
                <a:spcPct val="90000"/>
              </a:lnSpc>
              <a:spcAft>
                <a:spcPts val="600"/>
              </a:spcAft>
              <a:buFont typeface="Arial" panose="020B0604020202020204" pitchFamily="34" charset="0"/>
              <a:buChar char="•"/>
            </a:pPr>
            <a:endParaRPr lang="en-US" altLang="en-US" sz="2000" dirty="0">
              <a:solidFill>
                <a:schemeClr val="tx1"/>
              </a:solidFill>
            </a:endParaRPr>
          </a:p>
          <a:p>
            <a:pPr marL="0" indent="0" defTabSz="914400">
              <a:lnSpc>
                <a:spcPct val="90000"/>
              </a:lnSpc>
              <a:spcAft>
                <a:spcPts val="600"/>
              </a:spcAft>
              <a:buNone/>
            </a:pPr>
            <a:r>
              <a:rPr lang="en-US" altLang="en-US" sz="2000" dirty="0">
                <a:solidFill>
                  <a:schemeClr val="tx1"/>
                </a:solidFill>
              </a:rPr>
              <a:t>To determine if an activity is research, ask:</a:t>
            </a:r>
          </a:p>
          <a:p>
            <a:pPr defTabSz="914400">
              <a:lnSpc>
                <a:spcPct val="90000"/>
              </a:lnSpc>
              <a:spcAft>
                <a:spcPts val="600"/>
              </a:spcAft>
              <a:buFont typeface="Arial" panose="020B0604020202020204" pitchFamily="34" charset="0"/>
              <a:buChar char="•"/>
            </a:pPr>
            <a:r>
              <a:rPr lang="en-US" altLang="en-US" sz="2000" dirty="0">
                <a:solidFill>
                  <a:schemeClr val="tx1"/>
                </a:solidFill>
              </a:rPr>
              <a:t>Is the activity an </a:t>
            </a:r>
            <a:r>
              <a:rPr lang="en-US" altLang="en-US" sz="2000" b="1" dirty="0">
                <a:solidFill>
                  <a:schemeClr val="tx1"/>
                </a:solidFill>
              </a:rPr>
              <a:t>investigation</a:t>
            </a:r>
            <a:r>
              <a:rPr lang="en-US" altLang="en-US" sz="2000" dirty="0">
                <a:solidFill>
                  <a:schemeClr val="tx1"/>
                </a:solidFill>
              </a:rPr>
              <a:t>?</a:t>
            </a:r>
          </a:p>
          <a:p>
            <a:pPr lvl="1" defTabSz="914400">
              <a:lnSpc>
                <a:spcPct val="90000"/>
              </a:lnSpc>
              <a:spcAft>
                <a:spcPts val="600"/>
              </a:spcAft>
              <a:buFont typeface="Arial" panose="020B0604020202020204" pitchFamily="34" charset="0"/>
              <a:buChar char="•"/>
            </a:pPr>
            <a:r>
              <a:rPr lang="en-US" altLang="en-US" sz="2000" i="1" dirty="0">
                <a:solidFill>
                  <a:schemeClr val="tx1"/>
                </a:solidFill>
              </a:rPr>
              <a:t>Investigation:</a:t>
            </a:r>
            <a:r>
              <a:rPr lang="en-US" altLang="en-US" sz="2000" dirty="0">
                <a:solidFill>
                  <a:schemeClr val="tx1"/>
                </a:solidFill>
              </a:rPr>
              <a:t> A searching inquiry for facts; detailed or careful examination.</a:t>
            </a:r>
          </a:p>
          <a:p>
            <a:pPr defTabSz="914400">
              <a:lnSpc>
                <a:spcPct val="90000"/>
              </a:lnSpc>
              <a:spcAft>
                <a:spcPts val="600"/>
              </a:spcAft>
              <a:buFont typeface="Arial" panose="020B0604020202020204" pitchFamily="34" charset="0"/>
              <a:buChar char="•"/>
            </a:pPr>
            <a:r>
              <a:rPr lang="en-US" altLang="en-US" sz="2000" dirty="0">
                <a:solidFill>
                  <a:schemeClr val="tx1"/>
                </a:solidFill>
              </a:rPr>
              <a:t>Is the investigation </a:t>
            </a:r>
            <a:r>
              <a:rPr lang="en-US" altLang="en-US" sz="2000" b="1" dirty="0">
                <a:solidFill>
                  <a:schemeClr val="tx1"/>
                </a:solidFill>
              </a:rPr>
              <a:t>systematic</a:t>
            </a:r>
            <a:r>
              <a:rPr lang="en-US" altLang="en-US" sz="2000" dirty="0">
                <a:solidFill>
                  <a:schemeClr val="tx1"/>
                </a:solidFill>
              </a:rPr>
              <a:t>?</a:t>
            </a:r>
          </a:p>
          <a:p>
            <a:pPr lvl="1" defTabSz="914400">
              <a:lnSpc>
                <a:spcPct val="90000"/>
              </a:lnSpc>
              <a:spcAft>
                <a:spcPts val="600"/>
              </a:spcAft>
              <a:buFont typeface="Arial" panose="020B0604020202020204" pitchFamily="34" charset="0"/>
              <a:buChar char="•"/>
            </a:pPr>
            <a:r>
              <a:rPr lang="en-US" altLang="en-US" sz="2000" i="1" dirty="0">
                <a:solidFill>
                  <a:schemeClr val="tx1"/>
                </a:solidFill>
              </a:rPr>
              <a:t>Systematic</a:t>
            </a:r>
            <a:r>
              <a:rPr lang="en-US" altLang="en-US" sz="2000" dirty="0">
                <a:solidFill>
                  <a:schemeClr val="tx1"/>
                </a:solidFill>
              </a:rPr>
              <a:t>: Having or involving a system, method, or plan.</a:t>
            </a: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19</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2740219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631825"/>
            <a:ext cx="7886700" cy="1325563"/>
          </a:xfrm>
        </p:spPr>
        <p:txBody>
          <a:bodyPr vert="horz" lIns="91440" tIns="45720" rIns="91440" bIns="45720" rtlCol="0" anchor="ctr">
            <a:noAutofit/>
          </a:bodyPr>
          <a:lstStyle/>
          <a:p>
            <a:pPr defTabSz="914400">
              <a:lnSpc>
                <a:spcPct val="90000"/>
              </a:lnSpc>
            </a:pPr>
            <a:r>
              <a:rPr lang="en-US" sz="4400" kern="1200" dirty="0">
                <a:solidFill>
                  <a:schemeClr val="tx1"/>
                </a:solidFill>
                <a:latin typeface="+mj-lt"/>
                <a:ea typeface="+mj-ea"/>
                <a:cs typeface="+mj-cs"/>
              </a:rPr>
              <a:t>Overview</a:t>
            </a:r>
            <a:endParaRPr lang="en-US" sz="4400" kern="1200" dirty="0">
              <a:solidFill>
                <a:schemeClr val="accent3"/>
              </a:solidFill>
              <a:latin typeface="+mj-lt"/>
              <a:ea typeface="+mj-ea"/>
              <a:cs typeface="+mj-cs"/>
            </a:endParaRPr>
          </a:p>
        </p:txBody>
      </p:sp>
      <p:sp>
        <p:nvSpPr>
          <p:cNvPr id="7" name="Text Placeholder 6"/>
          <p:cNvSpPr>
            <a:spLocks noGrp="1"/>
          </p:cNvSpPr>
          <p:nvPr>
            <p:ph type="body" sz="quarter" idx="15"/>
          </p:nvPr>
        </p:nvSpPr>
        <p:spPr>
          <a:xfrm>
            <a:off x="628650" y="2057400"/>
            <a:ext cx="7886700" cy="3871762"/>
          </a:xfrm>
        </p:spPr>
        <p:txBody>
          <a:bodyPr vert="horz" lIns="91440" tIns="45720" rIns="91440" bIns="45720" rtlCol="0">
            <a:normAutofit/>
          </a:bodyPr>
          <a:lstStyle/>
          <a:p>
            <a:pPr marL="0" indent="-228600" defTabSz="914400">
              <a:lnSpc>
                <a:spcPct val="120000"/>
              </a:lnSpc>
              <a:buFont typeface="Arial" panose="020B0604020202020204" pitchFamily="34" charset="0"/>
              <a:buChar char="•"/>
            </a:pPr>
            <a:r>
              <a:rPr lang="en-US" sz="2000" dirty="0">
                <a:solidFill>
                  <a:schemeClr val="tx1"/>
                </a:solidFill>
              </a:rPr>
              <a:t>Human Subject Research Protections at Villanova</a:t>
            </a:r>
          </a:p>
          <a:p>
            <a:pPr marL="0" indent="-228600" defTabSz="914400">
              <a:lnSpc>
                <a:spcPct val="120000"/>
              </a:lnSpc>
              <a:buFont typeface="Arial" panose="020B0604020202020204" pitchFamily="34" charset="0"/>
              <a:buChar char="•"/>
            </a:pPr>
            <a:r>
              <a:rPr lang="en-US" sz="2000" dirty="0">
                <a:solidFill>
                  <a:schemeClr val="tx1"/>
                </a:solidFill>
              </a:rPr>
              <a:t>IRB structure at Villanova</a:t>
            </a:r>
          </a:p>
          <a:p>
            <a:pPr marL="0" indent="-228600" defTabSz="914400">
              <a:lnSpc>
                <a:spcPct val="120000"/>
              </a:lnSpc>
              <a:buFont typeface="Arial" panose="020B0604020202020204" pitchFamily="34" charset="0"/>
              <a:buChar char="•"/>
            </a:pPr>
            <a:r>
              <a:rPr lang="en-US" sz="2000" dirty="0">
                <a:solidFill>
                  <a:schemeClr val="tx1"/>
                </a:solidFill>
              </a:rPr>
              <a:t>Regulatory Background</a:t>
            </a:r>
          </a:p>
          <a:p>
            <a:pPr marL="0" indent="-228600" defTabSz="914400">
              <a:lnSpc>
                <a:spcPct val="120000"/>
              </a:lnSpc>
              <a:buFont typeface="Arial" panose="020B0604020202020204" pitchFamily="34" charset="0"/>
              <a:buChar char="•"/>
            </a:pPr>
            <a:r>
              <a:rPr lang="en-US" sz="2000" dirty="0">
                <a:solidFill>
                  <a:schemeClr val="tx1"/>
                </a:solidFill>
              </a:rPr>
              <a:t>IRB review process at Villanova</a:t>
            </a:r>
          </a:p>
          <a:p>
            <a:pPr marL="0" indent="-228600" defTabSz="914400">
              <a:lnSpc>
                <a:spcPct val="120000"/>
              </a:lnSpc>
              <a:buFont typeface="Arial" panose="020B0604020202020204" pitchFamily="34" charset="0"/>
              <a:buChar char="•"/>
            </a:pPr>
            <a:r>
              <a:rPr lang="en-US" sz="2000" dirty="0">
                <a:solidFill>
                  <a:schemeClr val="tx1"/>
                </a:solidFill>
              </a:rPr>
              <a:t>Post approval and closure of studies</a:t>
            </a:r>
          </a:p>
        </p:txBody>
      </p:sp>
      <p:sp>
        <p:nvSpPr>
          <p:cNvPr id="8" name="Slide Number Placeholder 3">
            <a:extLst>
              <a:ext uri="{FF2B5EF4-FFF2-40B4-BE49-F238E27FC236}">
                <a16:creationId xmlns:a16="http://schemas.microsoft.com/office/drawing/2014/main" id="{4A20510B-8999-40DF-B91C-A6ACB8BD27C7}"/>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0" name="Picture 9" descr="Image result for villanova logo">
            <a:extLst>
              <a:ext uri="{FF2B5EF4-FFF2-40B4-BE49-F238E27FC236}">
                <a16:creationId xmlns:a16="http://schemas.microsoft.com/office/drawing/2014/main" id="{4EE4546C-F405-4803-BB54-131E1A10810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1523702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392669"/>
            <a:ext cx="7886700" cy="1325563"/>
          </a:xfrm>
        </p:spPr>
        <p:txBody>
          <a:bodyPr vert="horz" lIns="91440" tIns="45720" rIns="91440" bIns="45720" rtlCol="0" anchor="ctr">
            <a:normAutofit/>
          </a:bodyPr>
          <a:lstStyle/>
          <a:p>
            <a:pPr defTabSz="914400">
              <a:lnSpc>
                <a:spcPct val="90000"/>
              </a:lnSpc>
            </a:pPr>
            <a:r>
              <a:rPr lang="en-US" sz="3400" kern="1200" dirty="0">
                <a:solidFill>
                  <a:schemeClr val="tx1"/>
                </a:solidFill>
                <a:latin typeface="+mj-lt"/>
                <a:ea typeface="+mj-ea"/>
                <a:cs typeface="+mj-cs"/>
              </a:rPr>
              <a:t>Human research</a:t>
            </a:r>
            <a:br>
              <a:rPr lang="en-US" sz="4400" kern="1200" dirty="0">
                <a:solidFill>
                  <a:schemeClr val="tx1"/>
                </a:solidFill>
                <a:latin typeface="+mj-lt"/>
                <a:ea typeface="+mj-ea"/>
                <a:cs typeface="+mj-cs"/>
              </a:rPr>
            </a:br>
            <a:r>
              <a:rPr lang="en-US" sz="3400" b="0" kern="1200" dirty="0">
                <a:solidFill>
                  <a:schemeClr val="accent2"/>
                </a:solidFill>
                <a:latin typeface="+mj-lt"/>
                <a:ea typeface="+mj-ea"/>
                <a:cs typeface="+mj-cs"/>
              </a:rPr>
              <a:t>cont’d</a:t>
            </a:r>
          </a:p>
        </p:txBody>
      </p:sp>
      <p:sp>
        <p:nvSpPr>
          <p:cNvPr id="7" name="Text Placeholder 6"/>
          <p:cNvSpPr>
            <a:spLocks noGrp="1"/>
          </p:cNvSpPr>
          <p:nvPr>
            <p:ph type="body" sz="quarter" idx="15"/>
          </p:nvPr>
        </p:nvSpPr>
        <p:spPr>
          <a:xfrm>
            <a:off x="592623" y="1724126"/>
            <a:ext cx="7886700" cy="3871762"/>
          </a:xfrm>
        </p:spPr>
        <p:txBody>
          <a:bodyPr vert="horz" lIns="91440" tIns="45720" rIns="91440" bIns="45720" rtlCol="0">
            <a:normAutofit/>
          </a:bodyPr>
          <a:lstStyle/>
          <a:p>
            <a:pPr marL="400050" indent="-457200" defTabSz="914400">
              <a:lnSpc>
                <a:spcPct val="90000"/>
              </a:lnSpc>
              <a:spcAft>
                <a:spcPts val="600"/>
              </a:spcAft>
              <a:buFont typeface="Arial" panose="020B0604020202020204" pitchFamily="34" charset="0"/>
              <a:buChar char="•"/>
            </a:pPr>
            <a:r>
              <a:rPr lang="en-US" altLang="en-US" sz="2000" dirty="0">
                <a:solidFill>
                  <a:schemeClr val="tx1"/>
                </a:solidFill>
              </a:rPr>
              <a:t>Is the systematic investigation </a:t>
            </a:r>
            <a:r>
              <a:rPr lang="en-US" altLang="en-US" sz="2000" b="1" dirty="0">
                <a:solidFill>
                  <a:schemeClr val="tx1"/>
                </a:solidFill>
              </a:rPr>
              <a:t>designed to develop or contribute to knowledge</a:t>
            </a:r>
            <a:r>
              <a:rPr lang="en-US" altLang="en-US" sz="2000" dirty="0">
                <a:solidFill>
                  <a:schemeClr val="tx1"/>
                </a:solidFill>
              </a:rPr>
              <a:t>?</a:t>
            </a:r>
          </a:p>
          <a:p>
            <a:pPr marL="855663" lvl="3" indent="-342900" defTabSz="914400">
              <a:lnSpc>
                <a:spcPct val="120000"/>
              </a:lnSpc>
              <a:spcAft>
                <a:spcPts val="600"/>
              </a:spcAft>
              <a:buFont typeface="Arial" panose="020B0604020202020204" pitchFamily="34" charset="0"/>
              <a:buChar char="•"/>
            </a:pPr>
            <a:r>
              <a:rPr lang="en-US" altLang="en-US" sz="2000" i="1" dirty="0">
                <a:solidFill>
                  <a:schemeClr val="tx1"/>
                </a:solidFill>
              </a:rPr>
              <a:t>Designed</a:t>
            </a:r>
            <a:r>
              <a:rPr lang="en-US" altLang="en-US" sz="2000" dirty="0">
                <a:solidFill>
                  <a:schemeClr val="tx1"/>
                </a:solidFill>
              </a:rPr>
              <a:t>: observable behaviors used to develop or contribute to knowledge.</a:t>
            </a:r>
          </a:p>
          <a:p>
            <a:pPr marL="855663" lvl="3" indent="-342900" defTabSz="914400">
              <a:lnSpc>
                <a:spcPct val="90000"/>
              </a:lnSpc>
              <a:spcAft>
                <a:spcPts val="600"/>
              </a:spcAft>
              <a:buFont typeface="Arial" panose="020B0604020202020204" pitchFamily="34" charset="0"/>
              <a:buChar char="•"/>
            </a:pPr>
            <a:r>
              <a:rPr lang="en-US" altLang="en-US" sz="2000" i="1" dirty="0">
                <a:solidFill>
                  <a:schemeClr val="tx1"/>
                </a:solidFill>
              </a:rPr>
              <a:t>Develop</a:t>
            </a:r>
            <a:r>
              <a:rPr lang="en-US" altLang="en-US" sz="2000" dirty="0">
                <a:solidFill>
                  <a:schemeClr val="tx1"/>
                </a:solidFill>
              </a:rPr>
              <a:t>: to form the basis for a future contribution.</a:t>
            </a:r>
          </a:p>
          <a:p>
            <a:pPr marL="855663" lvl="3" indent="-342900" defTabSz="914400">
              <a:lnSpc>
                <a:spcPct val="90000"/>
              </a:lnSpc>
              <a:spcAft>
                <a:spcPts val="600"/>
              </a:spcAft>
              <a:buFont typeface="Arial" panose="020B0604020202020204" pitchFamily="34" charset="0"/>
              <a:buChar char="•"/>
            </a:pPr>
            <a:r>
              <a:rPr lang="en-US" altLang="en-US" sz="2000" i="1" dirty="0">
                <a:solidFill>
                  <a:schemeClr val="tx1"/>
                </a:solidFill>
              </a:rPr>
              <a:t>Contribute</a:t>
            </a:r>
            <a:r>
              <a:rPr lang="en-US" altLang="en-US" sz="2000" dirty="0">
                <a:solidFill>
                  <a:schemeClr val="tx1"/>
                </a:solidFill>
              </a:rPr>
              <a:t>: to result in.</a:t>
            </a:r>
          </a:p>
          <a:p>
            <a:pPr marL="855663" lvl="3" indent="-342900" defTabSz="914400">
              <a:lnSpc>
                <a:spcPct val="90000"/>
              </a:lnSpc>
              <a:spcAft>
                <a:spcPts val="600"/>
              </a:spcAft>
              <a:buFont typeface="Arial" panose="020B0604020202020204" pitchFamily="34" charset="0"/>
              <a:buChar char="•"/>
            </a:pPr>
            <a:r>
              <a:rPr lang="en-US" altLang="en-US" sz="2000" i="1" dirty="0">
                <a:solidFill>
                  <a:schemeClr val="tx1"/>
                </a:solidFill>
              </a:rPr>
              <a:t>Knowledge</a:t>
            </a:r>
            <a:r>
              <a:rPr lang="en-US" altLang="en-US" sz="2000" dirty="0">
                <a:solidFill>
                  <a:schemeClr val="tx1"/>
                </a:solidFill>
              </a:rPr>
              <a:t>: truths, facts, information</a:t>
            </a:r>
          </a:p>
          <a:p>
            <a:pPr marL="346075" indent="-403225" defTabSz="914400">
              <a:lnSpc>
                <a:spcPct val="90000"/>
              </a:lnSpc>
              <a:spcAft>
                <a:spcPts val="600"/>
              </a:spcAft>
              <a:buFont typeface="Arial" panose="020B0604020202020204" pitchFamily="34" charset="0"/>
              <a:buChar char="•"/>
            </a:pPr>
            <a:r>
              <a:rPr lang="en-US" altLang="en-US" sz="2000" dirty="0">
                <a:solidFill>
                  <a:schemeClr val="tx1"/>
                </a:solidFill>
              </a:rPr>
              <a:t>Is the resulting knowledge </a:t>
            </a:r>
            <a:r>
              <a:rPr lang="en-US" altLang="en-US" sz="2000" b="1" dirty="0">
                <a:solidFill>
                  <a:schemeClr val="tx1"/>
                </a:solidFill>
              </a:rPr>
              <a:t>generalizable</a:t>
            </a:r>
            <a:r>
              <a:rPr lang="en-US" altLang="en-US" sz="2000" dirty="0">
                <a:solidFill>
                  <a:schemeClr val="tx1"/>
                </a:solidFill>
              </a:rPr>
              <a:t>? </a:t>
            </a:r>
          </a:p>
          <a:p>
            <a:pPr marL="974725" lvl="3" indent="-342900" defTabSz="914400">
              <a:lnSpc>
                <a:spcPct val="90000"/>
              </a:lnSpc>
              <a:spcAft>
                <a:spcPts val="600"/>
              </a:spcAft>
              <a:buFont typeface="Arial" panose="020B0604020202020204" pitchFamily="34" charset="0"/>
              <a:buChar char="•"/>
            </a:pPr>
            <a:r>
              <a:rPr lang="en-US" altLang="en-US" sz="2000" i="1" dirty="0">
                <a:solidFill>
                  <a:schemeClr val="tx1"/>
                </a:solidFill>
              </a:rPr>
              <a:t>Generalizable</a:t>
            </a:r>
            <a:r>
              <a:rPr lang="en-US" altLang="en-US" sz="2000" dirty="0">
                <a:solidFill>
                  <a:schemeClr val="tx1"/>
                </a:solidFill>
              </a:rPr>
              <a:t>: Universally or widely applicable.</a:t>
            </a:r>
          </a:p>
          <a:p>
            <a:pPr defTabSz="914400">
              <a:lnSpc>
                <a:spcPct val="90000"/>
              </a:lnSpc>
              <a:buFont typeface="Arial" panose="020B0604020202020204" pitchFamily="34" charset="0"/>
              <a:buChar char="•"/>
            </a:pPr>
            <a:endParaRPr lang="en-US" sz="1600"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20</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3936635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781080"/>
            <a:ext cx="7886700" cy="1325563"/>
          </a:xfrm>
        </p:spPr>
        <p:txBody>
          <a:bodyPr vert="horz" lIns="91440" tIns="45720" rIns="91440" bIns="45720" rtlCol="0" anchor="ctr">
            <a:normAutofit fontScale="90000"/>
          </a:bodyPr>
          <a:lstStyle/>
          <a:p>
            <a:pPr defTabSz="914400">
              <a:lnSpc>
                <a:spcPct val="90000"/>
              </a:lnSpc>
            </a:pPr>
            <a:r>
              <a:rPr lang="en-US" sz="3400" dirty="0">
                <a:latin typeface="+mj-lt"/>
                <a:cs typeface="+mj-cs"/>
              </a:rPr>
              <a:t>Human research:</a:t>
            </a:r>
            <a:br>
              <a:rPr lang="en-US" sz="3400" dirty="0">
                <a:latin typeface="+mj-lt"/>
                <a:cs typeface="+mj-cs"/>
              </a:rPr>
            </a:br>
            <a:r>
              <a:rPr lang="en-US" sz="3400" b="0" dirty="0">
                <a:solidFill>
                  <a:schemeClr val="accent2"/>
                </a:solidFill>
                <a:latin typeface="+mj-lt"/>
                <a:cs typeface="+mj-cs"/>
              </a:rPr>
              <a:t>is IRB oversight required?</a:t>
            </a:r>
            <a:br>
              <a:rPr lang="en-US" sz="4400" kern="1200" dirty="0">
                <a:solidFill>
                  <a:schemeClr val="tx1"/>
                </a:solidFill>
                <a:latin typeface="+mj-lt"/>
                <a:ea typeface="+mj-ea"/>
                <a:cs typeface="+mj-cs"/>
              </a:rPr>
            </a:br>
            <a:endParaRPr lang="en-US" sz="4400" kern="1200" dirty="0">
              <a:solidFill>
                <a:schemeClr val="tx1"/>
              </a:solidFill>
              <a:latin typeface="+mj-lt"/>
              <a:ea typeface="+mj-ea"/>
              <a:cs typeface="+mj-cs"/>
            </a:endParaRPr>
          </a:p>
        </p:txBody>
      </p:sp>
      <p:sp>
        <p:nvSpPr>
          <p:cNvPr id="7" name="Text Placeholder 6"/>
          <p:cNvSpPr>
            <a:spLocks noGrp="1"/>
          </p:cNvSpPr>
          <p:nvPr>
            <p:ph type="body" sz="quarter" idx="15"/>
          </p:nvPr>
        </p:nvSpPr>
        <p:spPr>
          <a:xfrm>
            <a:off x="628649" y="1846340"/>
            <a:ext cx="7962457" cy="4437501"/>
          </a:xfrm>
        </p:spPr>
        <p:txBody>
          <a:bodyPr vert="horz" lIns="91440" tIns="45720" rIns="91440" bIns="45720" rtlCol="0">
            <a:noAutofit/>
          </a:bodyPr>
          <a:lstStyle/>
          <a:p>
            <a:pPr>
              <a:buFont typeface="Arial" panose="020B0604020202020204" pitchFamily="34" charset="0"/>
              <a:buChar char="•"/>
            </a:pPr>
            <a:r>
              <a:rPr lang="en-US" sz="2000" dirty="0">
                <a:solidFill>
                  <a:schemeClr val="tx1"/>
                </a:solidFill>
              </a:rPr>
              <a:t>Do you need to submit your study for IRB review before beginning the project?</a:t>
            </a:r>
          </a:p>
          <a:p>
            <a:pPr>
              <a:buFont typeface="Arial" panose="020B0604020202020204" pitchFamily="34" charset="0"/>
              <a:buChar char="•"/>
            </a:pPr>
            <a:r>
              <a:rPr lang="en-US" sz="2000" b="1" dirty="0">
                <a:solidFill>
                  <a:schemeClr val="tx1"/>
                </a:solidFill>
              </a:rPr>
              <a:t>What you will do with the data matters:</a:t>
            </a:r>
          </a:p>
          <a:p>
            <a:pPr lvl="2" defTabSz="914400">
              <a:lnSpc>
                <a:spcPct val="90000"/>
              </a:lnSpc>
              <a:buFont typeface="Arial" panose="020B0604020202020204" pitchFamily="34" charset="0"/>
              <a:buChar char="•"/>
            </a:pPr>
            <a:r>
              <a:rPr lang="en-US" sz="2000" dirty="0">
                <a:solidFill>
                  <a:schemeClr val="tx1"/>
                </a:solidFill>
              </a:rPr>
              <a:t>IRB review likely required:</a:t>
            </a:r>
          </a:p>
          <a:p>
            <a:pPr lvl="3" defTabSz="914400">
              <a:lnSpc>
                <a:spcPct val="90000"/>
              </a:lnSpc>
              <a:buFont typeface="Arial" panose="020B0604020202020204" pitchFamily="34" charset="0"/>
              <a:buChar char="•"/>
            </a:pPr>
            <a:r>
              <a:rPr lang="en-US" sz="2000" dirty="0">
                <a:solidFill>
                  <a:schemeClr val="tx1"/>
                </a:solidFill>
              </a:rPr>
              <a:t>If you plan to </a:t>
            </a:r>
            <a:r>
              <a:rPr lang="en-US" sz="2000" b="1" dirty="0">
                <a:solidFill>
                  <a:schemeClr val="tx1"/>
                </a:solidFill>
              </a:rPr>
              <a:t>publish</a:t>
            </a:r>
            <a:r>
              <a:rPr lang="en-US" sz="2000" dirty="0">
                <a:solidFill>
                  <a:schemeClr val="tx1"/>
                </a:solidFill>
              </a:rPr>
              <a:t>, </a:t>
            </a:r>
            <a:r>
              <a:rPr lang="en-US" sz="2000" b="1" dirty="0">
                <a:solidFill>
                  <a:schemeClr val="tx1"/>
                </a:solidFill>
              </a:rPr>
              <a:t>present</a:t>
            </a:r>
            <a:r>
              <a:rPr lang="en-US" sz="2000" dirty="0">
                <a:solidFill>
                  <a:schemeClr val="tx1"/>
                </a:solidFill>
              </a:rPr>
              <a:t>, or </a:t>
            </a:r>
            <a:r>
              <a:rPr lang="en-US" sz="2000" b="1" dirty="0">
                <a:solidFill>
                  <a:schemeClr val="tx1"/>
                </a:solidFill>
              </a:rPr>
              <a:t>archive</a:t>
            </a:r>
            <a:r>
              <a:rPr lang="en-US" sz="2000" dirty="0">
                <a:solidFill>
                  <a:schemeClr val="tx1"/>
                </a:solidFill>
              </a:rPr>
              <a:t> your research or otherwise </a:t>
            </a:r>
            <a:r>
              <a:rPr lang="en-US" sz="2000" b="1" dirty="0">
                <a:solidFill>
                  <a:schemeClr val="tx1"/>
                </a:solidFill>
              </a:rPr>
              <a:t>share the results</a:t>
            </a:r>
            <a:r>
              <a:rPr lang="en-US" sz="2000" dirty="0">
                <a:solidFill>
                  <a:schemeClr val="tx1"/>
                </a:solidFill>
              </a:rPr>
              <a:t> of the study</a:t>
            </a:r>
          </a:p>
          <a:p>
            <a:pPr lvl="4" defTabSz="914400">
              <a:lnSpc>
                <a:spcPct val="90000"/>
              </a:lnSpc>
              <a:buFont typeface="Arial" panose="020B0604020202020204" pitchFamily="34" charset="0"/>
              <a:buChar char="•"/>
            </a:pPr>
            <a:r>
              <a:rPr lang="en-US" sz="2000" dirty="0">
                <a:solidFill>
                  <a:schemeClr val="tx1"/>
                </a:solidFill>
              </a:rPr>
              <a:t>Includes uploading your results to an online or cloud-based platform.</a:t>
            </a:r>
          </a:p>
          <a:p>
            <a:pPr lvl="2" defTabSz="914400">
              <a:lnSpc>
                <a:spcPct val="90000"/>
              </a:lnSpc>
              <a:buFont typeface="Arial" panose="020B0604020202020204" pitchFamily="34" charset="0"/>
              <a:buChar char="•"/>
            </a:pPr>
            <a:r>
              <a:rPr lang="en-US" sz="2000" dirty="0">
                <a:solidFill>
                  <a:schemeClr val="tx1"/>
                </a:solidFill>
              </a:rPr>
              <a:t>IRB review likely </a:t>
            </a:r>
            <a:r>
              <a:rPr lang="en-US" sz="2000" b="1" dirty="0">
                <a:solidFill>
                  <a:schemeClr val="tx1"/>
                </a:solidFill>
              </a:rPr>
              <a:t>not</a:t>
            </a:r>
            <a:r>
              <a:rPr lang="en-US" sz="2000" dirty="0">
                <a:solidFill>
                  <a:schemeClr val="tx1"/>
                </a:solidFill>
              </a:rPr>
              <a:t> required for:</a:t>
            </a:r>
          </a:p>
          <a:p>
            <a:pPr lvl="3" defTabSz="914400">
              <a:lnSpc>
                <a:spcPct val="90000"/>
              </a:lnSpc>
              <a:buFont typeface="Arial" panose="020B0604020202020204" pitchFamily="34" charset="0"/>
              <a:buChar char="•"/>
            </a:pPr>
            <a:r>
              <a:rPr lang="en-US" sz="2000" dirty="0">
                <a:solidFill>
                  <a:schemeClr val="tx1"/>
                </a:solidFill>
              </a:rPr>
              <a:t>Human subject research that is not disseminated </a:t>
            </a:r>
          </a:p>
          <a:p>
            <a:pPr lvl="4" defTabSz="914400">
              <a:lnSpc>
                <a:spcPct val="90000"/>
              </a:lnSpc>
              <a:buFont typeface="Arial" panose="020B0604020202020204" pitchFamily="34" charset="0"/>
              <a:buChar char="•"/>
            </a:pPr>
            <a:r>
              <a:rPr lang="en-US" sz="2000" dirty="0">
                <a:solidFill>
                  <a:schemeClr val="tx1"/>
                </a:solidFill>
              </a:rPr>
              <a:t>For example: research conducted as part of coursework that is not shared outside of the classroom; university or departmental assessments that are not shared beyond the university, etc.</a:t>
            </a:r>
            <a:endParaRPr lang="en-US" sz="1700" b="1"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21</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21968169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Freeform 14">
            <a:extLst>
              <a:ext uri="{FF2B5EF4-FFF2-40B4-BE49-F238E27FC236}">
                <a16:creationId xmlns:a16="http://schemas.microsoft.com/office/drawing/2014/main" id="{6FC11E2E-9797-4FEA-90FD-894E32A2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48626"/>
            <a:ext cx="5053837" cy="1409374"/>
          </a:xfrm>
          <a:custGeom>
            <a:avLst/>
            <a:gdLst>
              <a:gd name="connsiteX0" fmla="*/ 0 w 6738450"/>
              <a:gd name="connsiteY0" fmla="*/ 0 h 1409374"/>
              <a:gd name="connsiteX1" fmla="*/ 6738450 w 6738450"/>
              <a:gd name="connsiteY1" fmla="*/ 0 h 1409374"/>
              <a:gd name="connsiteX2" fmla="*/ 6085725 w 6738450"/>
              <a:gd name="connsiteY2" fmla="*/ 1409374 h 1409374"/>
              <a:gd name="connsiteX3" fmla="*/ 1524000 w 6738450"/>
              <a:gd name="connsiteY3" fmla="*/ 1409374 h 1409374"/>
              <a:gd name="connsiteX4" fmla="*/ 1200418 w 6738450"/>
              <a:gd name="connsiteY4" fmla="*/ 1409374 h 1409374"/>
              <a:gd name="connsiteX5" fmla="*/ 0 w 6738450"/>
              <a:gd name="connsiteY5" fmla="*/ 1409374 h 140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8450" h="1409374">
                <a:moveTo>
                  <a:pt x="0" y="0"/>
                </a:moveTo>
                <a:lnTo>
                  <a:pt x="6738450" y="0"/>
                </a:lnTo>
                <a:lnTo>
                  <a:pt x="6085725" y="1409374"/>
                </a:lnTo>
                <a:lnTo>
                  <a:pt x="1524000" y="1409374"/>
                </a:lnTo>
                <a:lnTo>
                  <a:pt x="1200418" y="1409374"/>
                </a:lnTo>
                <a:lnTo>
                  <a:pt x="0" y="1409374"/>
                </a:lnTo>
                <a:close/>
              </a:path>
            </a:pathLst>
          </a:cu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useBgFill="1">
        <p:nvSpPr>
          <p:cNvPr id="20" name="Freeform 33">
            <a:extLst>
              <a:ext uri="{FF2B5EF4-FFF2-40B4-BE49-F238E27FC236}">
                <a16:creationId xmlns:a16="http://schemas.microsoft.com/office/drawing/2014/main" id="{F8828EFD-56F8-4B00-9A0D-B623CC074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76572" y="3608996"/>
            <a:ext cx="3392097" cy="3249004"/>
          </a:xfrm>
          <a:custGeom>
            <a:avLst/>
            <a:gdLst>
              <a:gd name="connsiteX0" fmla="*/ 3018081 w 4522796"/>
              <a:gd name="connsiteY0" fmla="*/ 0 h 3249004"/>
              <a:gd name="connsiteX1" fmla="*/ 0 w 4522796"/>
              <a:gd name="connsiteY1" fmla="*/ 0 h 3249004"/>
              <a:gd name="connsiteX2" fmla="*/ 0 w 4522796"/>
              <a:gd name="connsiteY2" fmla="*/ 3249004 h 3249004"/>
              <a:gd name="connsiteX3" fmla="*/ 4522796 w 4522796"/>
              <a:gd name="connsiteY3" fmla="*/ 3249004 h 3249004"/>
            </a:gdLst>
            <a:ahLst/>
            <a:cxnLst>
              <a:cxn ang="0">
                <a:pos x="connsiteX0" y="connsiteY0"/>
              </a:cxn>
              <a:cxn ang="0">
                <a:pos x="connsiteX1" y="connsiteY1"/>
              </a:cxn>
              <a:cxn ang="0">
                <a:pos x="connsiteX2" y="connsiteY2"/>
              </a:cxn>
              <a:cxn ang="0">
                <a:pos x="connsiteX3" y="connsiteY3"/>
              </a:cxn>
            </a:cxnLst>
            <a:rect l="l" t="t" r="r" b="b"/>
            <a:pathLst>
              <a:path w="4522796" h="3249004">
                <a:moveTo>
                  <a:pt x="3018081" y="0"/>
                </a:moveTo>
                <a:lnTo>
                  <a:pt x="0" y="0"/>
                </a:lnTo>
                <a:lnTo>
                  <a:pt x="0" y="3249004"/>
                </a:lnTo>
                <a:lnTo>
                  <a:pt x="4522796" y="324900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Arial"/>
              <a:ea typeface="+mn-ea"/>
              <a:cs typeface="+mn-cs"/>
            </a:endParaRPr>
          </a:p>
        </p:txBody>
      </p:sp>
      <p:sp>
        <p:nvSpPr>
          <p:cNvPr id="22" name="Freeform 15">
            <a:extLst>
              <a:ext uri="{FF2B5EF4-FFF2-40B4-BE49-F238E27FC236}">
                <a16:creationId xmlns:a16="http://schemas.microsoft.com/office/drawing/2014/main" id="{A085B63A-2D2F-4B09-9BFB-E2080686C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0107" y="5448626"/>
            <a:ext cx="4443893" cy="1409374"/>
          </a:xfrm>
          <a:custGeom>
            <a:avLst/>
            <a:gdLst>
              <a:gd name="connsiteX0" fmla="*/ 652725 w 5925190"/>
              <a:gd name="connsiteY0" fmla="*/ 0 h 1409374"/>
              <a:gd name="connsiteX1" fmla="*/ 5925190 w 5925190"/>
              <a:gd name="connsiteY1" fmla="*/ 0 h 1409374"/>
              <a:gd name="connsiteX2" fmla="*/ 5925190 w 5925190"/>
              <a:gd name="connsiteY2" fmla="*/ 1409374 h 1409374"/>
              <a:gd name="connsiteX3" fmla="*/ 0 w 5925190"/>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5925190" h="1409374">
                <a:moveTo>
                  <a:pt x="652725" y="0"/>
                </a:moveTo>
                <a:lnTo>
                  <a:pt x="5925190" y="0"/>
                </a:lnTo>
                <a:lnTo>
                  <a:pt x="5925190" y="1409374"/>
                </a:lnTo>
                <a:lnTo>
                  <a:pt x="0" y="1409374"/>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4" name="Title 3"/>
          <p:cNvSpPr>
            <a:spLocks noGrp="1"/>
          </p:cNvSpPr>
          <p:nvPr>
            <p:ph type="ctrTitle"/>
          </p:nvPr>
        </p:nvSpPr>
        <p:spPr>
          <a:xfrm>
            <a:off x="1143000" y="3011117"/>
            <a:ext cx="4963538" cy="1355750"/>
          </a:xfrm>
        </p:spPr>
        <p:txBody>
          <a:bodyPr vert="horz" lIns="91440" tIns="45720" rIns="91440" bIns="45720" rtlCol="0" anchor="b">
            <a:noAutofit/>
          </a:bodyPr>
          <a:lstStyle/>
          <a:p>
            <a:pPr defTabSz="914400">
              <a:lnSpc>
                <a:spcPct val="90000"/>
              </a:lnSpc>
            </a:pPr>
            <a:r>
              <a:rPr lang="en-US" sz="3200" kern="1200" dirty="0">
                <a:solidFill>
                  <a:schemeClr val="tx1"/>
                </a:solidFill>
                <a:latin typeface="+mj-lt"/>
                <a:ea typeface="+mj-ea"/>
                <a:cs typeface="+mj-cs"/>
              </a:rPr>
              <a:t>Principal Investigator (PI) Qualifications</a:t>
            </a:r>
          </a:p>
        </p:txBody>
      </p:sp>
      <p:sp>
        <p:nvSpPr>
          <p:cNvPr id="24" name="Freeform 24">
            <a:extLst>
              <a:ext uri="{FF2B5EF4-FFF2-40B4-BE49-F238E27FC236}">
                <a16:creationId xmlns:a16="http://schemas.microsoft.com/office/drawing/2014/main" id="{3D4697C8-4A0D-4493-B526-7CC15E0EE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0463" cy="2896258"/>
          </a:xfrm>
          <a:custGeom>
            <a:avLst/>
            <a:gdLst>
              <a:gd name="connsiteX0" fmla="*/ 0 w 5920618"/>
              <a:gd name="connsiteY0" fmla="*/ 0 h 2896258"/>
              <a:gd name="connsiteX1" fmla="*/ 3191370 w 5920618"/>
              <a:gd name="connsiteY1" fmla="*/ 0 h 2896258"/>
              <a:gd name="connsiteX2" fmla="*/ 3346315 w 5920618"/>
              <a:gd name="connsiteY2" fmla="*/ 0 h 2896258"/>
              <a:gd name="connsiteX3" fmla="*/ 5920618 w 5920618"/>
              <a:gd name="connsiteY3" fmla="*/ 0 h 2896258"/>
              <a:gd name="connsiteX4" fmla="*/ 4583705 w 5920618"/>
              <a:gd name="connsiteY4" fmla="*/ 2896258 h 2896258"/>
              <a:gd name="connsiteX5" fmla="*/ 3346315 w 5920618"/>
              <a:gd name="connsiteY5" fmla="*/ 2896258 h 2896258"/>
              <a:gd name="connsiteX6" fmla="*/ 1854457 w 5920618"/>
              <a:gd name="connsiteY6" fmla="*/ 2896258 h 2896258"/>
              <a:gd name="connsiteX7" fmla="*/ 0 w 5920618"/>
              <a:gd name="connsiteY7" fmla="*/ 2896258 h 2896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0618" h="2896258">
                <a:moveTo>
                  <a:pt x="0" y="0"/>
                </a:moveTo>
                <a:lnTo>
                  <a:pt x="3191370" y="0"/>
                </a:lnTo>
                <a:lnTo>
                  <a:pt x="3346315" y="0"/>
                </a:lnTo>
                <a:lnTo>
                  <a:pt x="5920618" y="0"/>
                </a:lnTo>
                <a:lnTo>
                  <a:pt x="4583705" y="2896258"/>
                </a:lnTo>
                <a:lnTo>
                  <a:pt x="3346315" y="2896258"/>
                </a:lnTo>
                <a:lnTo>
                  <a:pt x="1854457" y="2896258"/>
                </a:lnTo>
                <a:lnTo>
                  <a:pt x="0" y="2896258"/>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pic>
        <p:nvPicPr>
          <p:cNvPr id="9" name="Picture 8" descr="Image result for villanova logo">
            <a:extLst>
              <a:ext uri="{FF2B5EF4-FFF2-40B4-BE49-F238E27FC236}">
                <a16:creationId xmlns:a16="http://schemas.microsoft.com/office/drawing/2014/main" id="{81AA7E50-3A10-4F78-A1CA-88C796CDC9B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354593" y="1772862"/>
            <a:ext cx="2309347" cy="1902901"/>
          </a:xfrm>
          <a:prstGeom prst="rect">
            <a:avLst/>
          </a:prstGeom>
          <a:noFill/>
        </p:spPr>
      </p:pic>
    </p:spTree>
    <p:extLst>
      <p:ext uri="{BB962C8B-B14F-4D97-AF65-F5344CB8AC3E}">
        <p14:creationId xmlns:p14="http://schemas.microsoft.com/office/powerpoint/2010/main" val="3411286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631825"/>
            <a:ext cx="7886700" cy="1325563"/>
          </a:xfrm>
        </p:spPr>
        <p:txBody>
          <a:bodyPr vert="horz" lIns="91440" tIns="45720" rIns="91440" bIns="45720" rtlCol="0" anchor="ctr">
            <a:normAutofit fontScale="90000"/>
          </a:bodyPr>
          <a:lstStyle/>
          <a:p>
            <a:pPr defTabSz="914400">
              <a:lnSpc>
                <a:spcPct val="90000"/>
              </a:lnSpc>
            </a:pPr>
            <a:r>
              <a:rPr lang="en-US" sz="3400" dirty="0">
                <a:latin typeface="+mj-lt"/>
                <a:cs typeface="+mj-cs"/>
              </a:rPr>
              <a:t>Principal Investigator (PI)</a:t>
            </a:r>
            <a:br>
              <a:rPr lang="en-US" sz="3400" dirty="0">
                <a:latin typeface="+mj-lt"/>
                <a:cs typeface="+mj-cs"/>
              </a:rPr>
            </a:br>
            <a:r>
              <a:rPr lang="en-US" sz="3400" b="0" dirty="0">
                <a:solidFill>
                  <a:schemeClr val="accent2"/>
                </a:solidFill>
                <a:latin typeface="+mj-lt"/>
                <a:cs typeface="+mj-cs"/>
              </a:rPr>
              <a:t>qualifications</a:t>
            </a:r>
            <a:br>
              <a:rPr lang="en-US" sz="4400" kern="1200" dirty="0">
                <a:solidFill>
                  <a:schemeClr val="tx1"/>
                </a:solidFill>
                <a:latin typeface="+mj-lt"/>
                <a:ea typeface="+mj-ea"/>
                <a:cs typeface="+mj-cs"/>
              </a:rPr>
            </a:br>
            <a:endParaRPr lang="en-US" sz="4400" kern="1200" dirty="0">
              <a:solidFill>
                <a:schemeClr val="tx1"/>
              </a:solidFill>
              <a:latin typeface="+mj-lt"/>
              <a:ea typeface="+mj-ea"/>
              <a:cs typeface="+mj-cs"/>
            </a:endParaRPr>
          </a:p>
        </p:txBody>
      </p:sp>
      <p:sp>
        <p:nvSpPr>
          <p:cNvPr id="7" name="Text Placeholder 6"/>
          <p:cNvSpPr>
            <a:spLocks noGrp="1"/>
          </p:cNvSpPr>
          <p:nvPr>
            <p:ph type="body" sz="quarter" idx="15"/>
          </p:nvPr>
        </p:nvSpPr>
        <p:spPr>
          <a:xfrm>
            <a:off x="628650" y="2057400"/>
            <a:ext cx="7886700" cy="3871762"/>
          </a:xfrm>
        </p:spPr>
        <p:txBody>
          <a:bodyPr vert="horz" lIns="91440" tIns="45720" rIns="91440" bIns="45720" rtlCol="0">
            <a:normAutofit/>
          </a:bodyPr>
          <a:lstStyle/>
          <a:p>
            <a:pPr defTabSz="914400">
              <a:lnSpc>
                <a:spcPct val="120000"/>
              </a:lnSpc>
              <a:buFont typeface="Arial" panose="020B0604020202020204" pitchFamily="34" charset="0"/>
              <a:buChar char="•"/>
            </a:pPr>
            <a:r>
              <a:rPr lang="en-US" sz="2000" dirty="0">
                <a:solidFill>
                  <a:schemeClr val="tx1"/>
                </a:solidFill>
              </a:rPr>
              <a:t>Confirmation of faculty status. </a:t>
            </a:r>
          </a:p>
          <a:p>
            <a:pPr lvl="1" defTabSz="914400">
              <a:lnSpc>
                <a:spcPct val="120000"/>
              </a:lnSpc>
              <a:buFont typeface="Arial" panose="020B0604020202020204" pitchFamily="34" charset="0"/>
              <a:buChar char="•"/>
            </a:pPr>
            <a:r>
              <a:rPr lang="en-US" sz="2000" dirty="0">
                <a:solidFill>
                  <a:schemeClr val="tx1"/>
                </a:solidFill>
              </a:rPr>
              <a:t>All categories of faculty (teaching, tenure-track, etc.) OR</a:t>
            </a:r>
          </a:p>
          <a:p>
            <a:pPr lvl="1" defTabSz="914400">
              <a:lnSpc>
                <a:spcPct val="120000"/>
              </a:lnSpc>
              <a:buFont typeface="Arial" panose="020B0604020202020204" pitchFamily="34" charset="0"/>
              <a:buChar char="•"/>
            </a:pPr>
            <a:r>
              <a:rPr lang="en-US" sz="2000" dirty="0">
                <a:solidFill>
                  <a:schemeClr val="tx1"/>
                </a:solidFill>
              </a:rPr>
              <a:t>Graduate Students (individuals who are obtaining either a PhD or a DNP in a subject).</a:t>
            </a:r>
          </a:p>
          <a:p>
            <a:pPr defTabSz="914400">
              <a:lnSpc>
                <a:spcPct val="120000"/>
              </a:lnSpc>
              <a:buFont typeface="Arial" panose="020B0604020202020204" pitchFamily="34" charset="0"/>
              <a:buChar char="•"/>
            </a:pPr>
            <a:r>
              <a:rPr lang="en-US" sz="2000" dirty="0">
                <a:solidFill>
                  <a:schemeClr val="tx1"/>
                </a:solidFill>
              </a:rPr>
              <a:t>Assertion of standard professional credentials.</a:t>
            </a:r>
          </a:p>
          <a:p>
            <a:pPr defTabSz="914400">
              <a:lnSpc>
                <a:spcPct val="120000"/>
              </a:lnSpc>
              <a:buFont typeface="Arial" panose="020B0604020202020204" pitchFamily="34" charset="0"/>
              <a:buChar char="•"/>
            </a:pPr>
            <a:r>
              <a:rPr lang="en-US" sz="2000" dirty="0">
                <a:solidFill>
                  <a:schemeClr val="tx1"/>
                </a:solidFill>
              </a:rPr>
              <a:t>Organizational approval from the Dean, Chair of the Department, or designee on protocol submissions.</a:t>
            </a:r>
          </a:p>
          <a:p>
            <a:pPr defTabSz="914400">
              <a:lnSpc>
                <a:spcPct val="120000"/>
              </a:lnSpc>
              <a:buFont typeface="Arial" panose="020B0604020202020204" pitchFamily="34" charset="0"/>
              <a:buChar char="•"/>
            </a:pPr>
            <a:r>
              <a:rPr lang="en-US" sz="2000" dirty="0">
                <a:solidFill>
                  <a:schemeClr val="tx1"/>
                </a:solidFill>
              </a:rPr>
              <a:t>Completion of CITI Trainings and other required institutional trainings.</a:t>
            </a: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23</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523882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Freeform 14">
            <a:extLst>
              <a:ext uri="{FF2B5EF4-FFF2-40B4-BE49-F238E27FC236}">
                <a16:creationId xmlns:a16="http://schemas.microsoft.com/office/drawing/2014/main" id="{6FC11E2E-9797-4FEA-90FD-894E32A2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48626"/>
            <a:ext cx="5053837" cy="1409374"/>
          </a:xfrm>
          <a:custGeom>
            <a:avLst/>
            <a:gdLst>
              <a:gd name="connsiteX0" fmla="*/ 0 w 6738450"/>
              <a:gd name="connsiteY0" fmla="*/ 0 h 1409374"/>
              <a:gd name="connsiteX1" fmla="*/ 6738450 w 6738450"/>
              <a:gd name="connsiteY1" fmla="*/ 0 h 1409374"/>
              <a:gd name="connsiteX2" fmla="*/ 6085725 w 6738450"/>
              <a:gd name="connsiteY2" fmla="*/ 1409374 h 1409374"/>
              <a:gd name="connsiteX3" fmla="*/ 1524000 w 6738450"/>
              <a:gd name="connsiteY3" fmla="*/ 1409374 h 1409374"/>
              <a:gd name="connsiteX4" fmla="*/ 1200418 w 6738450"/>
              <a:gd name="connsiteY4" fmla="*/ 1409374 h 1409374"/>
              <a:gd name="connsiteX5" fmla="*/ 0 w 6738450"/>
              <a:gd name="connsiteY5" fmla="*/ 1409374 h 140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8450" h="1409374">
                <a:moveTo>
                  <a:pt x="0" y="0"/>
                </a:moveTo>
                <a:lnTo>
                  <a:pt x="6738450" y="0"/>
                </a:lnTo>
                <a:lnTo>
                  <a:pt x="6085725" y="1409374"/>
                </a:lnTo>
                <a:lnTo>
                  <a:pt x="1524000" y="1409374"/>
                </a:lnTo>
                <a:lnTo>
                  <a:pt x="1200418" y="1409374"/>
                </a:lnTo>
                <a:lnTo>
                  <a:pt x="0" y="1409374"/>
                </a:lnTo>
                <a:close/>
              </a:path>
            </a:pathLst>
          </a:cu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useBgFill="1">
        <p:nvSpPr>
          <p:cNvPr id="20" name="Freeform 33">
            <a:extLst>
              <a:ext uri="{FF2B5EF4-FFF2-40B4-BE49-F238E27FC236}">
                <a16:creationId xmlns:a16="http://schemas.microsoft.com/office/drawing/2014/main" id="{F8828EFD-56F8-4B00-9A0D-B623CC074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76572" y="3608996"/>
            <a:ext cx="3392097" cy="3249004"/>
          </a:xfrm>
          <a:custGeom>
            <a:avLst/>
            <a:gdLst>
              <a:gd name="connsiteX0" fmla="*/ 3018081 w 4522796"/>
              <a:gd name="connsiteY0" fmla="*/ 0 h 3249004"/>
              <a:gd name="connsiteX1" fmla="*/ 0 w 4522796"/>
              <a:gd name="connsiteY1" fmla="*/ 0 h 3249004"/>
              <a:gd name="connsiteX2" fmla="*/ 0 w 4522796"/>
              <a:gd name="connsiteY2" fmla="*/ 3249004 h 3249004"/>
              <a:gd name="connsiteX3" fmla="*/ 4522796 w 4522796"/>
              <a:gd name="connsiteY3" fmla="*/ 3249004 h 3249004"/>
            </a:gdLst>
            <a:ahLst/>
            <a:cxnLst>
              <a:cxn ang="0">
                <a:pos x="connsiteX0" y="connsiteY0"/>
              </a:cxn>
              <a:cxn ang="0">
                <a:pos x="connsiteX1" y="connsiteY1"/>
              </a:cxn>
              <a:cxn ang="0">
                <a:pos x="connsiteX2" y="connsiteY2"/>
              </a:cxn>
              <a:cxn ang="0">
                <a:pos x="connsiteX3" y="connsiteY3"/>
              </a:cxn>
            </a:cxnLst>
            <a:rect l="l" t="t" r="r" b="b"/>
            <a:pathLst>
              <a:path w="4522796" h="3249004">
                <a:moveTo>
                  <a:pt x="3018081" y="0"/>
                </a:moveTo>
                <a:lnTo>
                  <a:pt x="0" y="0"/>
                </a:lnTo>
                <a:lnTo>
                  <a:pt x="0" y="3249004"/>
                </a:lnTo>
                <a:lnTo>
                  <a:pt x="4522796" y="324900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dirty="0"/>
          </a:p>
        </p:txBody>
      </p:sp>
      <p:sp>
        <p:nvSpPr>
          <p:cNvPr id="22" name="Freeform 15">
            <a:extLst>
              <a:ext uri="{FF2B5EF4-FFF2-40B4-BE49-F238E27FC236}">
                <a16:creationId xmlns:a16="http://schemas.microsoft.com/office/drawing/2014/main" id="{A085B63A-2D2F-4B09-9BFB-E2080686C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0107" y="5448626"/>
            <a:ext cx="4443893" cy="1409374"/>
          </a:xfrm>
          <a:custGeom>
            <a:avLst/>
            <a:gdLst>
              <a:gd name="connsiteX0" fmla="*/ 652725 w 5925190"/>
              <a:gd name="connsiteY0" fmla="*/ 0 h 1409374"/>
              <a:gd name="connsiteX1" fmla="*/ 5925190 w 5925190"/>
              <a:gd name="connsiteY1" fmla="*/ 0 h 1409374"/>
              <a:gd name="connsiteX2" fmla="*/ 5925190 w 5925190"/>
              <a:gd name="connsiteY2" fmla="*/ 1409374 h 1409374"/>
              <a:gd name="connsiteX3" fmla="*/ 0 w 5925190"/>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5925190" h="1409374">
                <a:moveTo>
                  <a:pt x="652725" y="0"/>
                </a:moveTo>
                <a:lnTo>
                  <a:pt x="5925190" y="0"/>
                </a:lnTo>
                <a:lnTo>
                  <a:pt x="5925190" y="1409374"/>
                </a:lnTo>
                <a:lnTo>
                  <a:pt x="0" y="1409374"/>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itle 3"/>
          <p:cNvSpPr>
            <a:spLocks noGrp="1"/>
          </p:cNvSpPr>
          <p:nvPr>
            <p:ph type="ctrTitle"/>
          </p:nvPr>
        </p:nvSpPr>
        <p:spPr>
          <a:xfrm>
            <a:off x="1143000" y="3011117"/>
            <a:ext cx="4963538" cy="1355750"/>
          </a:xfrm>
        </p:spPr>
        <p:txBody>
          <a:bodyPr vert="horz" lIns="91440" tIns="45720" rIns="91440" bIns="45720" rtlCol="0" anchor="b">
            <a:normAutofit/>
          </a:bodyPr>
          <a:lstStyle/>
          <a:p>
            <a:pPr defTabSz="914400">
              <a:lnSpc>
                <a:spcPct val="90000"/>
              </a:lnSpc>
            </a:pPr>
            <a:r>
              <a:rPr lang="en-US" sz="4700" kern="1200" dirty="0">
                <a:solidFill>
                  <a:schemeClr val="tx1"/>
                </a:solidFill>
                <a:latin typeface="+mj-lt"/>
                <a:ea typeface="+mj-ea"/>
                <a:cs typeface="+mj-cs"/>
              </a:rPr>
              <a:t>trainings</a:t>
            </a:r>
          </a:p>
        </p:txBody>
      </p:sp>
      <p:sp>
        <p:nvSpPr>
          <p:cNvPr id="24" name="Freeform 24">
            <a:extLst>
              <a:ext uri="{FF2B5EF4-FFF2-40B4-BE49-F238E27FC236}">
                <a16:creationId xmlns:a16="http://schemas.microsoft.com/office/drawing/2014/main" id="{3D4697C8-4A0D-4493-B526-7CC15E0EE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0463" cy="2896258"/>
          </a:xfrm>
          <a:custGeom>
            <a:avLst/>
            <a:gdLst>
              <a:gd name="connsiteX0" fmla="*/ 0 w 5920618"/>
              <a:gd name="connsiteY0" fmla="*/ 0 h 2896258"/>
              <a:gd name="connsiteX1" fmla="*/ 3191370 w 5920618"/>
              <a:gd name="connsiteY1" fmla="*/ 0 h 2896258"/>
              <a:gd name="connsiteX2" fmla="*/ 3346315 w 5920618"/>
              <a:gd name="connsiteY2" fmla="*/ 0 h 2896258"/>
              <a:gd name="connsiteX3" fmla="*/ 5920618 w 5920618"/>
              <a:gd name="connsiteY3" fmla="*/ 0 h 2896258"/>
              <a:gd name="connsiteX4" fmla="*/ 4583705 w 5920618"/>
              <a:gd name="connsiteY4" fmla="*/ 2896258 h 2896258"/>
              <a:gd name="connsiteX5" fmla="*/ 3346315 w 5920618"/>
              <a:gd name="connsiteY5" fmla="*/ 2896258 h 2896258"/>
              <a:gd name="connsiteX6" fmla="*/ 1854457 w 5920618"/>
              <a:gd name="connsiteY6" fmla="*/ 2896258 h 2896258"/>
              <a:gd name="connsiteX7" fmla="*/ 0 w 5920618"/>
              <a:gd name="connsiteY7" fmla="*/ 2896258 h 2896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0618" h="2896258">
                <a:moveTo>
                  <a:pt x="0" y="0"/>
                </a:moveTo>
                <a:lnTo>
                  <a:pt x="3191370" y="0"/>
                </a:lnTo>
                <a:lnTo>
                  <a:pt x="3346315" y="0"/>
                </a:lnTo>
                <a:lnTo>
                  <a:pt x="5920618" y="0"/>
                </a:lnTo>
                <a:lnTo>
                  <a:pt x="4583705" y="2896258"/>
                </a:lnTo>
                <a:lnTo>
                  <a:pt x="3346315" y="2896258"/>
                </a:lnTo>
                <a:lnTo>
                  <a:pt x="1854457" y="2896258"/>
                </a:lnTo>
                <a:lnTo>
                  <a:pt x="0" y="2896258"/>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Image result for villanova logo">
            <a:extLst>
              <a:ext uri="{FF2B5EF4-FFF2-40B4-BE49-F238E27FC236}">
                <a16:creationId xmlns:a16="http://schemas.microsoft.com/office/drawing/2014/main" id="{81AA7E50-3A10-4F78-A1CA-88C796CDC9B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354593" y="1772862"/>
            <a:ext cx="2309347" cy="1902901"/>
          </a:xfrm>
          <a:prstGeom prst="rect">
            <a:avLst/>
          </a:prstGeom>
          <a:noFill/>
        </p:spPr>
      </p:pic>
    </p:spTree>
    <p:extLst>
      <p:ext uri="{BB962C8B-B14F-4D97-AF65-F5344CB8AC3E}">
        <p14:creationId xmlns:p14="http://schemas.microsoft.com/office/powerpoint/2010/main" val="314234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631825"/>
            <a:ext cx="7886700" cy="1325563"/>
          </a:xfrm>
        </p:spPr>
        <p:txBody>
          <a:bodyPr vert="horz" lIns="91440" tIns="45720" rIns="91440" bIns="45720" rtlCol="0" anchor="ctr">
            <a:normAutofit fontScale="90000"/>
          </a:bodyPr>
          <a:lstStyle/>
          <a:p>
            <a:pPr defTabSz="914400">
              <a:lnSpc>
                <a:spcPct val="90000"/>
              </a:lnSpc>
            </a:pPr>
            <a:r>
              <a:rPr lang="en-US" sz="3400" dirty="0">
                <a:latin typeface="+mj-lt"/>
                <a:cs typeface="+mj-cs"/>
              </a:rPr>
              <a:t>New investigator</a:t>
            </a:r>
            <a:br>
              <a:rPr lang="en-US" sz="3400" dirty="0">
                <a:latin typeface="+mj-lt"/>
                <a:cs typeface="+mj-cs"/>
              </a:rPr>
            </a:br>
            <a:r>
              <a:rPr lang="en-US" sz="3400" b="0" dirty="0">
                <a:solidFill>
                  <a:schemeClr val="accent2"/>
                </a:solidFill>
                <a:latin typeface="+mj-lt"/>
                <a:cs typeface="+mj-cs"/>
              </a:rPr>
              <a:t>training</a:t>
            </a:r>
            <a:br>
              <a:rPr lang="en-US" sz="4400" kern="1200" dirty="0">
                <a:solidFill>
                  <a:schemeClr val="tx1"/>
                </a:solidFill>
                <a:latin typeface="+mj-lt"/>
                <a:ea typeface="+mj-ea"/>
                <a:cs typeface="+mj-cs"/>
              </a:rPr>
            </a:br>
            <a:endParaRPr lang="en-US" sz="4400" kern="1200" dirty="0">
              <a:solidFill>
                <a:schemeClr val="tx1"/>
              </a:solidFill>
              <a:latin typeface="+mj-lt"/>
              <a:ea typeface="+mj-ea"/>
              <a:cs typeface="+mj-cs"/>
            </a:endParaRPr>
          </a:p>
        </p:txBody>
      </p:sp>
      <p:sp>
        <p:nvSpPr>
          <p:cNvPr id="7" name="Text Placeholder 6"/>
          <p:cNvSpPr>
            <a:spLocks noGrp="1"/>
          </p:cNvSpPr>
          <p:nvPr>
            <p:ph type="body" sz="quarter" idx="15"/>
          </p:nvPr>
        </p:nvSpPr>
        <p:spPr>
          <a:xfrm>
            <a:off x="628650" y="2057400"/>
            <a:ext cx="7886700" cy="3871762"/>
          </a:xfrm>
        </p:spPr>
        <p:txBody>
          <a:bodyPr vert="horz" lIns="91440" tIns="45720" rIns="91440" bIns="45720" rtlCol="0">
            <a:noAutofit/>
          </a:bodyPr>
          <a:lstStyle/>
          <a:p>
            <a:pPr marL="0" indent="0" defTabSz="914400">
              <a:lnSpc>
                <a:spcPct val="120000"/>
              </a:lnSpc>
              <a:spcAft>
                <a:spcPts val="600"/>
              </a:spcAft>
              <a:buNone/>
            </a:pPr>
            <a:r>
              <a:rPr lang="en-US" altLang="en-US" sz="2000" dirty="0">
                <a:solidFill>
                  <a:schemeClr val="tx1"/>
                </a:solidFill>
              </a:rPr>
              <a:t>Villanova University mandates completion of the </a:t>
            </a:r>
            <a:r>
              <a:rPr lang="en-US" altLang="en-US" sz="2000" b="1" dirty="0">
                <a:solidFill>
                  <a:schemeClr val="tx1"/>
                </a:solidFill>
              </a:rPr>
              <a:t>Collaborative Institutional Training Initiative (CITI) </a:t>
            </a:r>
            <a:r>
              <a:rPr lang="en-US" altLang="en-US" sz="2000" dirty="0">
                <a:solidFill>
                  <a:schemeClr val="tx1"/>
                </a:solidFill>
              </a:rPr>
              <a:t>training program for social behavioral modules. This is a web-based training program accessible from multiple platforms.</a:t>
            </a:r>
          </a:p>
          <a:p>
            <a:pPr marL="231775" lvl="1" indent="0" defTabSz="914400">
              <a:lnSpc>
                <a:spcPct val="120000"/>
              </a:lnSpc>
              <a:spcAft>
                <a:spcPts val="600"/>
              </a:spcAft>
              <a:buNone/>
            </a:pPr>
            <a:r>
              <a:rPr lang="en-US" altLang="en-US" sz="2000" i="1" u="sng" dirty="0">
                <a:solidFill>
                  <a:schemeClr val="tx1"/>
                </a:solidFill>
              </a:rPr>
              <a:t>Frequency of Training</a:t>
            </a:r>
            <a:r>
              <a:rPr lang="en-US" altLang="en-US" sz="2000" dirty="0">
                <a:solidFill>
                  <a:schemeClr val="tx1"/>
                </a:solidFill>
              </a:rPr>
              <a:t>: </a:t>
            </a:r>
          </a:p>
          <a:p>
            <a:pPr lvl="1" defTabSz="914400">
              <a:lnSpc>
                <a:spcPct val="120000"/>
              </a:lnSpc>
              <a:spcAft>
                <a:spcPts val="600"/>
              </a:spcAft>
              <a:buFont typeface="Arial" panose="020B0604020202020204" pitchFamily="34" charset="0"/>
              <a:buChar char="•"/>
            </a:pPr>
            <a:r>
              <a:rPr lang="en-US" altLang="en-US" sz="2000" dirty="0">
                <a:solidFill>
                  <a:schemeClr val="tx1"/>
                </a:solidFill>
              </a:rPr>
              <a:t>Investigators are required to complete all modules prior to submitting a research protocol.</a:t>
            </a:r>
          </a:p>
          <a:p>
            <a:pPr lvl="1" defTabSz="914400">
              <a:lnSpc>
                <a:spcPct val="120000"/>
              </a:lnSpc>
              <a:spcAft>
                <a:spcPts val="600"/>
              </a:spcAft>
              <a:buFont typeface="Arial" panose="020B0604020202020204" pitchFamily="34" charset="0"/>
              <a:buChar char="•"/>
            </a:pPr>
            <a:r>
              <a:rPr lang="en-US" altLang="en-US" sz="2000" dirty="0">
                <a:solidFill>
                  <a:schemeClr val="tx1"/>
                </a:solidFill>
              </a:rPr>
              <a:t>Trainings (except COI course) expire after three years.</a:t>
            </a:r>
          </a:p>
          <a:p>
            <a:pPr marL="0" indent="0" defTabSz="914400">
              <a:lnSpc>
                <a:spcPct val="120000"/>
              </a:lnSpc>
              <a:buNone/>
            </a:pPr>
            <a:endParaRPr lang="en-US" sz="2000"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25</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3124545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cxnSp>
        <p:nvCxnSpPr>
          <p:cNvPr id="14" name="Straight Connector 13">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276952" y="963877"/>
            <a:ext cx="2972470" cy="4930246"/>
          </a:xfrm>
        </p:spPr>
        <p:txBody>
          <a:bodyPr vert="horz" lIns="91440" tIns="45720" rIns="91440" bIns="45720" rtlCol="0" anchor="ctr">
            <a:normAutofit/>
          </a:bodyPr>
          <a:lstStyle/>
          <a:p>
            <a:pPr algn="r" defTabSz="914400">
              <a:lnSpc>
                <a:spcPct val="90000"/>
              </a:lnSpc>
            </a:pPr>
            <a:r>
              <a:rPr lang="en-US" sz="2800" kern="1200" dirty="0">
                <a:solidFill>
                  <a:schemeClr val="accent1"/>
                </a:solidFill>
                <a:latin typeface="+mj-lt"/>
                <a:ea typeface="+mj-ea"/>
                <a:cs typeface="+mj-cs"/>
              </a:rPr>
              <a:t>CITI/ </a:t>
            </a:r>
            <a:br>
              <a:rPr lang="en-US" sz="2800" kern="1200" dirty="0">
                <a:solidFill>
                  <a:schemeClr val="accent1"/>
                </a:solidFill>
                <a:latin typeface="+mj-lt"/>
                <a:ea typeface="+mj-ea"/>
                <a:cs typeface="+mj-cs"/>
              </a:rPr>
            </a:br>
            <a:r>
              <a:rPr lang="en-US" sz="2800" kern="1200" dirty="0">
                <a:solidFill>
                  <a:schemeClr val="accent1"/>
                </a:solidFill>
                <a:latin typeface="+mj-lt"/>
                <a:ea typeface="+mj-ea"/>
                <a:cs typeface="+mj-cs"/>
              </a:rPr>
              <a:t>Social Behavioral modules:</a:t>
            </a:r>
          </a:p>
        </p:txBody>
      </p:sp>
      <p:sp>
        <p:nvSpPr>
          <p:cNvPr id="7" name="Text Placeholder 6"/>
          <p:cNvSpPr>
            <a:spLocks noGrp="1"/>
          </p:cNvSpPr>
          <p:nvPr>
            <p:ph type="body" sz="quarter" idx="15"/>
          </p:nvPr>
        </p:nvSpPr>
        <p:spPr>
          <a:xfrm>
            <a:off x="3732023" y="963877"/>
            <a:ext cx="4783327" cy="4930246"/>
          </a:xfrm>
        </p:spPr>
        <p:txBody>
          <a:bodyPr vert="horz" lIns="91440" tIns="45720" rIns="91440" bIns="45720" rtlCol="0" anchor="ctr">
            <a:normAutofit/>
          </a:bodyPr>
          <a:lstStyle/>
          <a:p>
            <a:pPr marL="0" indent="0" defTabSz="914400">
              <a:lnSpc>
                <a:spcPct val="90000"/>
              </a:lnSpc>
              <a:buNone/>
            </a:pPr>
            <a:r>
              <a:rPr lang="en-US" sz="2100" dirty="0">
                <a:solidFill>
                  <a:schemeClr val="tx1"/>
                </a:solidFill>
              </a:rPr>
              <a:t>In order to conduct human subjects research, an investigator </a:t>
            </a:r>
            <a:r>
              <a:rPr lang="en-US" sz="2000" dirty="0">
                <a:solidFill>
                  <a:schemeClr val="tx1"/>
                </a:solidFill>
              </a:rPr>
              <a:t>must</a:t>
            </a:r>
            <a:r>
              <a:rPr lang="en-US" sz="2400" dirty="0">
                <a:solidFill>
                  <a:srgbClr val="FF0000"/>
                </a:solidFill>
              </a:rPr>
              <a:t> </a:t>
            </a:r>
            <a:r>
              <a:rPr lang="en-US" sz="2100" dirty="0">
                <a:solidFill>
                  <a:schemeClr val="tx1"/>
                </a:solidFill>
              </a:rPr>
              <a:t>complete the following trainings: </a:t>
            </a:r>
          </a:p>
          <a:p>
            <a:pPr marL="228600" indent="-285750" defTabSz="914400">
              <a:lnSpc>
                <a:spcPct val="90000"/>
              </a:lnSpc>
              <a:buFont typeface="Arial" panose="020B0604020202020204" pitchFamily="34" charset="0"/>
              <a:buChar char="•"/>
            </a:pPr>
            <a:r>
              <a:rPr lang="en-US" sz="2100" dirty="0">
                <a:solidFill>
                  <a:schemeClr val="tx1"/>
                </a:solidFill>
              </a:rPr>
              <a:t>Social and Behavioral-Basic</a:t>
            </a:r>
          </a:p>
          <a:p>
            <a:pPr marL="228600" indent="-285750" defTabSz="914400">
              <a:lnSpc>
                <a:spcPct val="90000"/>
              </a:lnSpc>
              <a:buFont typeface="Arial" panose="020B0604020202020204" pitchFamily="34" charset="0"/>
              <a:buChar char="•"/>
              <a:tabLst>
                <a:tab pos="288925" algn="l"/>
              </a:tabLst>
            </a:pPr>
            <a:r>
              <a:rPr lang="en-US" sz="2100" dirty="0">
                <a:solidFill>
                  <a:schemeClr val="tx1"/>
                </a:solidFill>
              </a:rPr>
              <a:t>Social and Behavioral Responsible   	Conduct of Research</a:t>
            </a:r>
          </a:p>
          <a:p>
            <a:pPr marL="228600" indent="-285750" defTabSz="914400">
              <a:lnSpc>
                <a:spcPct val="90000"/>
              </a:lnSpc>
              <a:buFont typeface="Arial" panose="020B0604020202020204" pitchFamily="34" charset="0"/>
              <a:buChar char="•"/>
            </a:pPr>
            <a:r>
              <a:rPr lang="en-US" sz="2100" dirty="0">
                <a:solidFill>
                  <a:schemeClr val="tx1"/>
                </a:solidFill>
              </a:rPr>
              <a:t>Conflicts of Interest</a:t>
            </a:r>
          </a:p>
        </p:txBody>
      </p:sp>
      <p:sp>
        <p:nvSpPr>
          <p:cNvPr id="10" name="Slide Number Placeholder 3">
            <a:extLst>
              <a:ext uri="{FF2B5EF4-FFF2-40B4-BE49-F238E27FC236}">
                <a16:creationId xmlns:a16="http://schemas.microsoft.com/office/drawing/2014/main" id="{3CDD626F-D36F-474C-8C19-E2DDEBA830B6}"/>
              </a:ext>
            </a:extLst>
          </p:cNvPr>
          <p:cNvSpPr>
            <a:spLocks noGrp="1"/>
          </p:cNvSpPr>
          <p:nvPr>
            <p:ph type="sldNum" sz="quarter" idx="4"/>
          </p:nvPr>
        </p:nvSpPr>
        <p:spPr>
          <a:xfrm>
            <a:off x="6809650" y="6415210"/>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26</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E07E5595-979B-493D-BCD1-5D7717F964E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1475104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Freeform 14">
            <a:extLst>
              <a:ext uri="{FF2B5EF4-FFF2-40B4-BE49-F238E27FC236}">
                <a16:creationId xmlns:a16="http://schemas.microsoft.com/office/drawing/2014/main" id="{6FC11E2E-9797-4FEA-90FD-894E32A2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48626"/>
            <a:ext cx="5053837" cy="1409374"/>
          </a:xfrm>
          <a:custGeom>
            <a:avLst/>
            <a:gdLst>
              <a:gd name="connsiteX0" fmla="*/ 0 w 6738450"/>
              <a:gd name="connsiteY0" fmla="*/ 0 h 1409374"/>
              <a:gd name="connsiteX1" fmla="*/ 6738450 w 6738450"/>
              <a:gd name="connsiteY1" fmla="*/ 0 h 1409374"/>
              <a:gd name="connsiteX2" fmla="*/ 6085725 w 6738450"/>
              <a:gd name="connsiteY2" fmla="*/ 1409374 h 1409374"/>
              <a:gd name="connsiteX3" fmla="*/ 1524000 w 6738450"/>
              <a:gd name="connsiteY3" fmla="*/ 1409374 h 1409374"/>
              <a:gd name="connsiteX4" fmla="*/ 1200418 w 6738450"/>
              <a:gd name="connsiteY4" fmla="*/ 1409374 h 1409374"/>
              <a:gd name="connsiteX5" fmla="*/ 0 w 6738450"/>
              <a:gd name="connsiteY5" fmla="*/ 1409374 h 140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8450" h="1409374">
                <a:moveTo>
                  <a:pt x="0" y="0"/>
                </a:moveTo>
                <a:lnTo>
                  <a:pt x="6738450" y="0"/>
                </a:lnTo>
                <a:lnTo>
                  <a:pt x="6085725" y="1409374"/>
                </a:lnTo>
                <a:lnTo>
                  <a:pt x="1524000" y="1409374"/>
                </a:lnTo>
                <a:lnTo>
                  <a:pt x="1200418" y="1409374"/>
                </a:lnTo>
                <a:lnTo>
                  <a:pt x="0" y="1409374"/>
                </a:lnTo>
                <a:close/>
              </a:path>
            </a:pathLst>
          </a:cu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useBgFill="1">
        <p:nvSpPr>
          <p:cNvPr id="20" name="Freeform 33">
            <a:extLst>
              <a:ext uri="{FF2B5EF4-FFF2-40B4-BE49-F238E27FC236}">
                <a16:creationId xmlns:a16="http://schemas.microsoft.com/office/drawing/2014/main" id="{F8828EFD-56F8-4B00-9A0D-B623CC074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76572" y="3608996"/>
            <a:ext cx="3392097" cy="3249004"/>
          </a:xfrm>
          <a:custGeom>
            <a:avLst/>
            <a:gdLst>
              <a:gd name="connsiteX0" fmla="*/ 3018081 w 4522796"/>
              <a:gd name="connsiteY0" fmla="*/ 0 h 3249004"/>
              <a:gd name="connsiteX1" fmla="*/ 0 w 4522796"/>
              <a:gd name="connsiteY1" fmla="*/ 0 h 3249004"/>
              <a:gd name="connsiteX2" fmla="*/ 0 w 4522796"/>
              <a:gd name="connsiteY2" fmla="*/ 3249004 h 3249004"/>
              <a:gd name="connsiteX3" fmla="*/ 4522796 w 4522796"/>
              <a:gd name="connsiteY3" fmla="*/ 3249004 h 3249004"/>
            </a:gdLst>
            <a:ahLst/>
            <a:cxnLst>
              <a:cxn ang="0">
                <a:pos x="connsiteX0" y="connsiteY0"/>
              </a:cxn>
              <a:cxn ang="0">
                <a:pos x="connsiteX1" y="connsiteY1"/>
              </a:cxn>
              <a:cxn ang="0">
                <a:pos x="connsiteX2" y="connsiteY2"/>
              </a:cxn>
              <a:cxn ang="0">
                <a:pos x="connsiteX3" y="connsiteY3"/>
              </a:cxn>
            </a:cxnLst>
            <a:rect l="l" t="t" r="r" b="b"/>
            <a:pathLst>
              <a:path w="4522796" h="3249004">
                <a:moveTo>
                  <a:pt x="3018081" y="0"/>
                </a:moveTo>
                <a:lnTo>
                  <a:pt x="0" y="0"/>
                </a:lnTo>
                <a:lnTo>
                  <a:pt x="0" y="3249004"/>
                </a:lnTo>
                <a:lnTo>
                  <a:pt x="4522796" y="324900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Arial"/>
              <a:ea typeface="+mn-ea"/>
              <a:cs typeface="+mn-cs"/>
            </a:endParaRPr>
          </a:p>
        </p:txBody>
      </p:sp>
      <p:sp>
        <p:nvSpPr>
          <p:cNvPr id="22" name="Freeform 15">
            <a:extLst>
              <a:ext uri="{FF2B5EF4-FFF2-40B4-BE49-F238E27FC236}">
                <a16:creationId xmlns:a16="http://schemas.microsoft.com/office/drawing/2014/main" id="{A085B63A-2D2F-4B09-9BFB-E2080686C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0107" y="5448626"/>
            <a:ext cx="4443893" cy="1409374"/>
          </a:xfrm>
          <a:custGeom>
            <a:avLst/>
            <a:gdLst>
              <a:gd name="connsiteX0" fmla="*/ 652725 w 5925190"/>
              <a:gd name="connsiteY0" fmla="*/ 0 h 1409374"/>
              <a:gd name="connsiteX1" fmla="*/ 5925190 w 5925190"/>
              <a:gd name="connsiteY1" fmla="*/ 0 h 1409374"/>
              <a:gd name="connsiteX2" fmla="*/ 5925190 w 5925190"/>
              <a:gd name="connsiteY2" fmla="*/ 1409374 h 1409374"/>
              <a:gd name="connsiteX3" fmla="*/ 0 w 5925190"/>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5925190" h="1409374">
                <a:moveTo>
                  <a:pt x="652725" y="0"/>
                </a:moveTo>
                <a:lnTo>
                  <a:pt x="5925190" y="0"/>
                </a:lnTo>
                <a:lnTo>
                  <a:pt x="5925190" y="1409374"/>
                </a:lnTo>
                <a:lnTo>
                  <a:pt x="0" y="1409374"/>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4" name="Title 3"/>
          <p:cNvSpPr>
            <a:spLocks noGrp="1"/>
          </p:cNvSpPr>
          <p:nvPr>
            <p:ph type="ctrTitle"/>
          </p:nvPr>
        </p:nvSpPr>
        <p:spPr>
          <a:xfrm>
            <a:off x="1143000" y="4023990"/>
            <a:ext cx="4963538" cy="1355750"/>
          </a:xfrm>
        </p:spPr>
        <p:txBody>
          <a:bodyPr vert="horz" lIns="91440" tIns="45720" rIns="91440" bIns="45720" rtlCol="0" anchor="b">
            <a:noAutofit/>
          </a:bodyPr>
          <a:lstStyle/>
          <a:p>
            <a:pPr defTabSz="914400">
              <a:lnSpc>
                <a:spcPct val="90000"/>
              </a:lnSpc>
            </a:pPr>
            <a:r>
              <a:rPr lang="en-US" sz="3400" dirty="0">
                <a:latin typeface="+mj-lt"/>
                <a:cs typeface="+mj-cs"/>
              </a:rPr>
              <a:t>Institutional review board (irb) review at Villanova university</a:t>
            </a:r>
            <a:endParaRPr lang="en-US" sz="3400" kern="1200" dirty="0">
              <a:solidFill>
                <a:schemeClr val="tx1"/>
              </a:solidFill>
              <a:latin typeface="+mj-lt"/>
              <a:ea typeface="+mj-ea"/>
              <a:cs typeface="+mj-cs"/>
            </a:endParaRPr>
          </a:p>
        </p:txBody>
      </p:sp>
      <p:sp>
        <p:nvSpPr>
          <p:cNvPr id="24" name="Freeform 24">
            <a:extLst>
              <a:ext uri="{FF2B5EF4-FFF2-40B4-BE49-F238E27FC236}">
                <a16:creationId xmlns:a16="http://schemas.microsoft.com/office/drawing/2014/main" id="{3D4697C8-4A0D-4493-B526-7CC15E0EE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0463" cy="2896258"/>
          </a:xfrm>
          <a:custGeom>
            <a:avLst/>
            <a:gdLst>
              <a:gd name="connsiteX0" fmla="*/ 0 w 5920618"/>
              <a:gd name="connsiteY0" fmla="*/ 0 h 2896258"/>
              <a:gd name="connsiteX1" fmla="*/ 3191370 w 5920618"/>
              <a:gd name="connsiteY1" fmla="*/ 0 h 2896258"/>
              <a:gd name="connsiteX2" fmla="*/ 3346315 w 5920618"/>
              <a:gd name="connsiteY2" fmla="*/ 0 h 2896258"/>
              <a:gd name="connsiteX3" fmla="*/ 5920618 w 5920618"/>
              <a:gd name="connsiteY3" fmla="*/ 0 h 2896258"/>
              <a:gd name="connsiteX4" fmla="*/ 4583705 w 5920618"/>
              <a:gd name="connsiteY4" fmla="*/ 2896258 h 2896258"/>
              <a:gd name="connsiteX5" fmla="*/ 3346315 w 5920618"/>
              <a:gd name="connsiteY5" fmla="*/ 2896258 h 2896258"/>
              <a:gd name="connsiteX6" fmla="*/ 1854457 w 5920618"/>
              <a:gd name="connsiteY6" fmla="*/ 2896258 h 2896258"/>
              <a:gd name="connsiteX7" fmla="*/ 0 w 5920618"/>
              <a:gd name="connsiteY7" fmla="*/ 2896258 h 2896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0618" h="2896258">
                <a:moveTo>
                  <a:pt x="0" y="0"/>
                </a:moveTo>
                <a:lnTo>
                  <a:pt x="3191370" y="0"/>
                </a:lnTo>
                <a:lnTo>
                  <a:pt x="3346315" y="0"/>
                </a:lnTo>
                <a:lnTo>
                  <a:pt x="5920618" y="0"/>
                </a:lnTo>
                <a:lnTo>
                  <a:pt x="4583705" y="2896258"/>
                </a:lnTo>
                <a:lnTo>
                  <a:pt x="3346315" y="2896258"/>
                </a:lnTo>
                <a:lnTo>
                  <a:pt x="1854457" y="2896258"/>
                </a:lnTo>
                <a:lnTo>
                  <a:pt x="0" y="2896258"/>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pic>
        <p:nvPicPr>
          <p:cNvPr id="9" name="Picture 8" descr="Image result for villanova logo">
            <a:extLst>
              <a:ext uri="{FF2B5EF4-FFF2-40B4-BE49-F238E27FC236}">
                <a16:creationId xmlns:a16="http://schemas.microsoft.com/office/drawing/2014/main" id="{81AA7E50-3A10-4F78-A1CA-88C796CDC9B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354593" y="1772862"/>
            <a:ext cx="2309347" cy="1902901"/>
          </a:xfrm>
          <a:prstGeom prst="rect">
            <a:avLst/>
          </a:prstGeom>
          <a:noFill/>
        </p:spPr>
      </p:pic>
    </p:spTree>
    <p:extLst>
      <p:ext uri="{BB962C8B-B14F-4D97-AF65-F5344CB8AC3E}">
        <p14:creationId xmlns:p14="http://schemas.microsoft.com/office/powerpoint/2010/main" val="29578113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631825"/>
            <a:ext cx="7886700" cy="1325563"/>
          </a:xfrm>
        </p:spPr>
        <p:txBody>
          <a:bodyPr vert="horz" lIns="91440" tIns="45720" rIns="91440" bIns="45720" rtlCol="0" anchor="ctr">
            <a:normAutofit/>
          </a:bodyPr>
          <a:lstStyle/>
          <a:p>
            <a:pPr defTabSz="914400">
              <a:lnSpc>
                <a:spcPct val="90000"/>
              </a:lnSpc>
            </a:pPr>
            <a:r>
              <a:rPr lang="en-US" sz="4400" kern="1200" dirty="0">
                <a:solidFill>
                  <a:schemeClr val="tx1"/>
                </a:solidFill>
                <a:latin typeface="+mj-lt"/>
                <a:ea typeface="+mj-ea"/>
                <a:cs typeface="+mj-cs"/>
              </a:rPr>
              <a:t>IRB At Villanova</a:t>
            </a:r>
          </a:p>
        </p:txBody>
      </p:sp>
      <p:sp>
        <p:nvSpPr>
          <p:cNvPr id="7" name="Text Placeholder 6"/>
          <p:cNvSpPr>
            <a:spLocks noGrp="1"/>
          </p:cNvSpPr>
          <p:nvPr>
            <p:ph type="body" sz="quarter" idx="15"/>
          </p:nvPr>
        </p:nvSpPr>
        <p:spPr>
          <a:xfrm>
            <a:off x="628650" y="1897165"/>
            <a:ext cx="7886700" cy="4195985"/>
          </a:xfrm>
        </p:spPr>
        <p:txBody>
          <a:bodyPr vert="horz" lIns="91440" tIns="45720" rIns="91440" bIns="45720" rtlCol="0">
            <a:normAutofit fontScale="92500" lnSpcReduction="10000"/>
          </a:bodyPr>
          <a:lstStyle/>
          <a:p>
            <a:pPr marL="0" indent="0" defTabSz="914400">
              <a:lnSpc>
                <a:spcPct val="150000"/>
              </a:lnSpc>
              <a:buNone/>
            </a:pPr>
            <a:r>
              <a:rPr lang="en-US" sz="2000" b="1" dirty="0">
                <a:solidFill>
                  <a:schemeClr val="tx1"/>
                </a:solidFill>
              </a:rPr>
              <a:t>Lifespan of a protocol:</a:t>
            </a:r>
          </a:p>
          <a:p>
            <a:pPr defTabSz="914400">
              <a:lnSpc>
                <a:spcPct val="150000"/>
              </a:lnSpc>
              <a:buFont typeface="Arial" panose="020B0604020202020204" pitchFamily="34" charset="0"/>
              <a:buChar char="•"/>
            </a:pPr>
            <a:r>
              <a:rPr lang="en-US" sz="2000" dirty="0">
                <a:solidFill>
                  <a:schemeClr val="tx1"/>
                </a:solidFill>
              </a:rPr>
              <a:t>PI drafts a protocol and submits to IRB for review.</a:t>
            </a:r>
          </a:p>
          <a:p>
            <a:pPr defTabSz="914400">
              <a:lnSpc>
                <a:spcPct val="150000"/>
              </a:lnSpc>
              <a:buFont typeface="Arial" panose="020B0604020202020204" pitchFamily="34" charset="0"/>
              <a:buChar char="•"/>
            </a:pPr>
            <a:r>
              <a:rPr lang="en-US" sz="2000" dirty="0">
                <a:solidFill>
                  <a:schemeClr val="tx1"/>
                </a:solidFill>
              </a:rPr>
              <a:t>ORP receives protocol and conducts </a:t>
            </a:r>
            <a:r>
              <a:rPr lang="en-US" sz="2000" b="1" dirty="0">
                <a:solidFill>
                  <a:schemeClr val="tx1"/>
                </a:solidFill>
              </a:rPr>
              <a:t>pre-review</a:t>
            </a:r>
            <a:r>
              <a:rPr lang="en-US" sz="2000" dirty="0">
                <a:solidFill>
                  <a:schemeClr val="tx1"/>
                </a:solidFill>
              </a:rPr>
              <a:t> process </a:t>
            </a:r>
          </a:p>
          <a:p>
            <a:pPr lvl="1" defTabSz="914400">
              <a:lnSpc>
                <a:spcPct val="150000"/>
              </a:lnSpc>
              <a:buFont typeface="Arial" panose="020B0604020202020204" pitchFamily="34" charset="0"/>
              <a:buChar char="•"/>
            </a:pPr>
            <a:r>
              <a:rPr lang="en-US" sz="2000" dirty="0">
                <a:solidFill>
                  <a:schemeClr val="tx1"/>
                </a:solidFill>
              </a:rPr>
              <a:t>ensures trainings are up to date and protocol is complete.</a:t>
            </a:r>
          </a:p>
          <a:p>
            <a:pPr defTabSz="914400">
              <a:lnSpc>
                <a:spcPct val="150000"/>
              </a:lnSpc>
              <a:buFont typeface="Arial" panose="020B0604020202020204" pitchFamily="34" charset="0"/>
              <a:buChar char="•"/>
            </a:pPr>
            <a:r>
              <a:rPr lang="en-US" sz="2000" dirty="0">
                <a:solidFill>
                  <a:schemeClr val="tx1"/>
                </a:solidFill>
              </a:rPr>
              <a:t>ORP sends protocol to reviewers – </a:t>
            </a:r>
            <a:r>
              <a:rPr lang="en-US" sz="2000" b="1" dirty="0">
                <a:solidFill>
                  <a:schemeClr val="tx1"/>
                </a:solidFill>
              </a:rPr>
              <a:t>under review.</a:t>
            </a:r>
          </a:p>
          <a:p>
            <a:pPr defTabSz="914400">
              <a:lnSpc>
                <a:spcPct val="150000"/>
              </a:lnSpc>
              <a:buFont typeface="Arial" panose="020B0604020202020204" pitchFamily="34" charset="0"/>
              <a:buChar char="•"/>
            </a:pPr>
            <a:r>
              <a:rPr lang="en-US" sz="2000" dirty="0">
                <a:solidFill>
                  <a:schemeClr val="tx1"/>
                </a:solidFill>
              </a:rPr>
              <a:t>Once returned by reviewers, ORP conducts </a:t>
            </a:r>
            <a:r>
              <a:rPr lang="en-US" sz="2000" b="1" dirty="0">
                <a:solidFill>
                  <a:schemeClr val="tx1"/>
                </a:solidFill>
              </a:rPr>
              <a:t>post-review</a:t>
            </a:r>
            <a:r>
              <a:rPr lang="en-US" sz="2000" dirty="0">
                <a:solidFill>
                  <a:schemeClr val="tx1"/>
                </a:solidFill>
              </a:rPr>
              <a:t> process and sends decision and any relevant information back to PI.</a:t>
            </a:r>
          </a:p>
          <a:p>
            <a:pPr lvl="1" defTabSz="914400">
              <a:lnSpc>
                <a:spcPct val="150000"/>
              </a:lnSpc>
              <a:buFont typeface="Arial" panose="020B0604020202020204" pitchFamily="34" charset="0"/>
              <a:buChar char="•"/>
            </a:pPr>
            <a:r>
              <a:rPr lang="en-US" sz="2000" dirty="0">
                <a:solidFill>
                  <a:schemeClr val="tx1"/>
                </a:solidFill>
              </a:rPr>
              <a:t>Decision may be “return to PI” if there are necessary changes, “exempt”, or “approved”.</a:t>
            </a:r>
          </a:p>
          <a:p>
            <a:pPr lvl="1" defTabSz="914400">
              <a:buFont typeface="Arial" panose="020B0604020202020204" pitchFamily="34" charset="0"/>
              <a:buChar char="•"/>
            </a:pPr>
            <a:endParaRPr lang="en-US" sz="2000" dirty="0">
              <a:solidFill>
                <a:schemeClr val="tx1"/>
              </a:solidFill>
            </a:endParaRPr>
          </a:p>
          <a:p>
            <a:pPr marL="0" indent="0" defTabSz="914400">
              <a:lnSpc>
                <a:spcPct val="90000"/>
              </a:lnSpc>
              <a:buNone/>
            </a:pPr>
            <a:endParaRPr lang="en-US" sz="1600"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28</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3917368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cxnSp>
        <p:nvCxnSpPr>
          <p:cNvPr id="14" name="Straight Connector 13">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276952" y="963877"/>
            <a:ext cx="2972470" cy="4930246"/>
          </a:xfrm>
        </p:spPr>
        <p:txBody>
          <a:bodyPr vert="horz" lIns="91440" tIns="45720" rIns="91440" bIns="45720" rtlCol="0" anchor="ctr">
            <a:normAutofit/>
          </a:bodyPr>
          <a:lstStyle/>
          <a:p>
            <a:pPr algn="r" defTabSz="914400">
              <a:lnSpc>
                <a:spcPct val="90000"/>
              </a:lnSpc>
            </a:pPr>
            <a:r>
              <a:rPr lang="en-US" sz="2800" kern="1200" dirty="0">
                <a:solidFill>
                  <a:schemeClr val="accent1"/>
                </a:solidFill>
                <a:latin typeface="+mj-lt"/>
                <a:ea typeface="+mj-ea"/>
                <a:cs typeface="+mj-cs"/>
              </a:rPr>
              <a:t>Cayuse</a:t>
            </a:r>
            <a:br>
              <a:rPr lang="en-US" sz="2800" kern="1200" dirty="0">
                <a:solidFill>
                  <a:schemeClr val="accent1"/>
                </a:solidFill>
                <a:latin typeface="+mj-lt"/>
                <a:ea typeface="+mj-ea"/>
                <a:cs typeface="+mj-cs"/>
              </a:rPr>
            </a:br>
            <a:r>
              <a:rPr lang="en-US" sz="2800" kern="1200" dirty="0">
                <a:solidFill>
                  <a:schemeClr val="accent1"/>
                </a:solidFill>
                <a:latin typeface="+mj-lt"/>
                <a:ea typeface="+mj-ea"/>
                <a:cs typeface="+mj-cs"/>
              </a:rPr>
              <a:t>IrB:</a:t>
            </a:r>
          </a:p>
        </p:txBody>
      </p:sp>
      <p:sp>
        <p:nvSpPr>
          <p:cNvPr id="7" name="Text Placeholder 6"/>
          <p:cNvSpPr>
            <a:spLocks noGrp="1"/>
          </p:cNvSpPr>
          <p:nvPr>
            <p:ph type="body" sz="quarter" idx="15"/>
          </p:nvPr>
        </p:nvSpPr>
        <p:spPr>
          <a:xfrm>
            <a:off x="3732023" y="963877"/>
            <a:ext cx="4783327" cy="4930246"/>
          </a:xfrm>
        </p:spPr>
        <p:txBody>
          <a:bodyPr vert="horz" lIns="91440" tIns="45720" rIns="91440" bIns="45720" rtlCol="0" anchor="ctr">
            <a:normAutofit/>
          </a:bodyPr>
          <a:lstStyle/>
          <a:p>
            <a:pPr marL="0" indent="0" defTabSz="914400">
              <a:lnSpc>
                <a:spcPct val="90000"/>
              </a:lnSpc>
              <a:buNone/>
            </a:pPr>
            <a:r>
              <a:rPr lang="en-US" sz="2100" dirty="0">
                <a:solidFill>
                  <a:schemeClr val="tx1"/>
                </a:solidFill>
              </a:rPr>
              <a:t>Cayuse IRB is an electronic system for preparing, submitting, and routing studies for IRB approval. [</a:t>
            </a:r>
            <a:r>
              <a:rPr lang="en-US" sz="2400" dirty="0">
                <a:hlinkClick r:id="rId2"/>
              </a:rPr>
              <a:t>Cayuse</a:t>
            </a:r>
            <a:r>
              <a:rPr lang="en-US" sz="2400" dirty="0">
                <a:solidFill>
                  <a:schemeClr val="tx1"/>
                </a:solidFill>
              </a:rPr>
              <a:t>]</a:t>
            </a:r>
            <a:endParaRPr lang="en-US" sz="2100" dirty="0">
              <a:solidFill>
                <a:schemeClr val="tx1"/>
              </a:solidFill>
            </a:endParaRPr>
          </a:p>
        </p:txBody>
      </p:sp>
      <p:sp>
        <p:nvSpPr>
          <p:cNvPr id="10" name="Slide Number Placeholder 3">
            <a:extLst>
              <a:ext uri="{FF2B5EF4-FFF2-40B4-BE49-F238E27FC236}">
                <a16:creationId xmlns:a16="http://schemas.microsoft.com/office/drawing/2014/main" id="{3CDD626F-D36F-474C-8C19-E2DDEBA830B6}"/>
              </a:ext>
            </a:extLst>
          </p:cNvPr>
          <p:cNvSpPr>
            <a:spLocks noGrp="1"/>
          </p:cNvSpPr>
          <p:nvPr>
            <p:ph type="sldNum" sz="quarter" idx="4"/>
          </p:nvPr>
        </p:nvSpPr>
        <p:spPr>
          <a:xfrm>
            <a:off x="6809650" y="6415210"/>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29</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E07E5595-979B-493D-BCD1-5D7717F964E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3828129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575360"/>
            <a:ext cx="7886700" cy="1325563"/>
          </a:xfrm>
        </p:spPr>
        <p:txBody>
          <a:bodyPr vert="horz" lIns="91440" tIns="45720" rIns="91440" bIns="45720" rtlCol="0" anchor="ctr">
            <a:normAutofit fontScale="90000"/>
          </a:bodyPr>
          <a:lstStyle/>
          <a:p>
            <a:pPr defTabSz="914400">
              <a:lnSpc>
                <a:spcPct val="90000"/>
              </a:lnSpc>
            </a:pPr>
            <a:br>
              <a:rPr lang="en-US" sz="3400" kern="1200" dirty="0">
                <a:solidFill>
                  <a:schemeClr val="tx1"/>
                </a:solidFill>
                <a:latin typeface="+mj-lt"/>
                <a:ea typeface="+mj-ea"/>
                <a:cs typeface="+mj-cs"/>
              </a:rPr>
            </a:br>
            <a:r>
              <a:rPr lang="en-US" sz="3400" kern="1200" dirty="0">
                <a:solidFill>
                  <a:schemeClr val="tx1"/>
                </a:solidFill>
                <a:latin typeface="+mj-lt"/>
                <a:ea typeface="+mj-ea"/>
                <a:cs typeface="+mj-cs"/>
              </a:rPr>
              <a:t>Human </a:t>
            </a:r>
            <a:r>
              <a:rPr lang="en-US" sz="3400" dirty="0">
                <a:latin typeface="+mj-lt"/>
                <a:cs typeface="+mj-cs"/>
              </a:rPr>
              <a:t>Subject research protections at Villanova</a:t>
            </a:r>
            <a:br>
              <a:rPr lang="en-US" sz="4400" kern="1200" dirty="0">
                <a:solidFill>
                  <a:schemeClr val="tx1"/>
                </a:solidFill>
                <a:latin typeface="+mj-lt"/>
                <a:ea typeface="+mj-ea"/>
                <a:cs typeface="+mj-cs"/>
              </a:rPr>
            </a:br>
            <a:endParaRPr lang="en-US" sz="4400" kern="1200" dirty="0">
              <a:solidFill>
                <a:schemeClr val="tx1"/>
              </a:solidFill>
              <a:latin typeface="+mj-lt"/>
              <a:ea typeface="+mj-ea"/>
              <a:cs typeface="+mj-cs"/>
            </a:endParaRPr>
          </a:p>
        </p:txBody>
      </p:sp>
      <p:sp>
        <p:nvSpPr>
          <p:cNvPr id="7" name="Text Placeholder 6"/>
          <p:cNvSpPr>
            <a:spLocks noGrp="1"/>
          </p:cNvSpPr>
          <p:nvPr>
            <p:ph type="body" sz="quarter" idx="15"/>
          </p:nvPr>
        </p:nvSpPr>
        <p:spPr>
          <a:xfrm>
            <a:off x="628650" y="2097682"/>
            <a:ext cx="8012654" cy="3831479"/>
          </a:xfrm>
        </p:spPr>
        <p:txBody>
          <a:bodyPr vert="horz" lIns="91440" tIns="45720" rIns="91440" bIns="45720" rtlCol="0">
            <a:normAutofit/>
          </a:bodyPr>
          <a:lstStyle/>
          <a:p>
            <a:pPr defTabSz="914400">
              <a:buFont typeface="Arial" panose="020B0604020202020204" pitchFamily="34" charset="0"/>
              <a:buChar char="•"/>
            </a:pPr>
            <a:r>
              <a:rPr lang="en-US" sz="2000" dirty="0">
                <a:solidFill>
                  <a:schemeClr val="tx1"/>
                </a:solidFill>
              </a:rPr>
              <a:t>Human subjects research at Villanova:</a:t>
            </a:r>
          </a:p>
          <a:p>
            <a:pPr lvl="1" defTabSz="914400">
              <a:buFont typeface="Arial" panose="020B0604020202020204" pitchFamily="34" charset="0"/>
              <a:buChar char="•"/>
            </a:pPr>
            <a:r>
              <a:rPr lang="en-US" sz="2000" dirty="0">
                <a:solidFill>
                  <a:schemeClr val="tx1"/>
                </a:solidFill>
              </a:rPr>
              <a:t>Follows federal regulations regardless of funding source.</a:t>
            </a:r>
          </a:p>
          <a:p>
            <a:pPr lvl="1" defTabSz="914400">
              <a:buFont typeface="Arial" panose="020B0604020202020204" pitchFamily="34" charset="0"/>
              <a:buChar char="•"/>
            </a:pPr>
            <a:r>
              <a:rPr lang="en-US" sz="2000" dirty="0">
                <a:solidFill>
                  <a:schemeClr val="tx1"/>
                </a:solidFill>
              </a:rPr>
              <a:t>Holds all human subjects research to the same standards.</a:t>
            </a:r>
          </a:p>
          <a:p>
            <a:pPr defTabSz="914400">
              <a:buFont typeface="Arial" panose="020B0604020202020204" pitchFamily="34" charset="0"/>
              <a:buChar char="•"/>
            </a:pPr>
            <a:endParaRPr lang="en-US" sz="2000" dirty="0">
              <a:solidFill>
                <a:schemeClr val="tx1"/>
              </a:solidFill>
            </a:endParaRPr>
          </a:p>
          <a:p>
            <a:pPr defTabSz="914400">
              <a:buFont typeface="Arial" panose="020B0604020202020204" pitchFamily="34" charset="0"/>
              <a:buChar char="•"/>
            </a:pPr>
            <a:r>
              <a:rPr lang="en-US" sz="2000" dirty="0">
                <a:solidFill>
                  <a:schemeClr val="tx1"/>
                </a:solidFill>
              </a:rPr>
              <a:t>Human Subject Protection Policies are:</a:t>
            </a:r>
          </a:p>
          <a:p>
            <a:pPr lvl="1" defTabSz="914400">
              <a:buFont typeface="Arial" panose="020B0604020202020204" pitchFamily="34" charset="0"/>
              <a:buChar char="•"/>
            </a:pPr>
            <a:r>
              <a:rPr lang="en-US" sz="2000" dirty="0">
                <a:solidFill>
                  <a:schemeClr val="tx1"/>
                </a:solidFill>
              </a:rPr>
              <a:t>Approved by the Institutional Official (IO) at the recommendation of the IRB.</a:t>
            </a:r>
          </a:p>
          <a:p>
            <a:pPr lvl="1" defTabSz="914400">
              <a:buFont typeface="Arial" panose="020B0604020202020204" pitchFamily="34" charset="0"/>
              <a:buChar char="•"/>
            </a:pPr>
            <a:r>
              <a:rPr lang="en-US" sz="2000" dirty="0">
                <a:solidFill>
                  <a:schemeClr val="tx1"/>
                </a:solidFill>
              </a:rPr>
              <a:t>Outlined in the Villanova HRPP Plan [</a:t>
            </a:r>
            <a:r>
              <a:rPr lang="en-US" sz="2000" dirty="0">
                <a:solidFill>
                  <a:schemeClr val="tx1"/>
                </a:solidFill>
                <a:hlinkClick r:id="rId2"/>
              </a:rPr>
              <a:t>HRPP Plan</a:t>
            </a:r>
            <a:r>
              <a:rPr lang="en-US" sz="2000" dirty="0">
                <a:solidFill>
                  <a:schemeClr val="tx1"/>
                </a:solidFill>
              </a:rPr>
              <a:t>].</a:t>
            </a: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40374675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pic>
        <p:nvPicPr>
          <p:cNvPr id="8" name="Picture 7" descr="Image result for villanova logo">
            <a:extLst>
              <a:ext uri="{FF2B5EF4-FFF2-40B4-BE49-F238E27FC236}">
                <a16:creationId xmlns:a16="http://schemas.microsoft.com/office/drawing/2014/main" id="{D0D9C552-1468-48B8-B86A-ACD9AE9859B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10947" y="404435"/>
            <a:ext cx="1130427" cy="911804"/>
          </a:xfrm>
          <a:prstGeom prst="rect">
            <a:avLst/>
          </a:prstGeom>
          <a:noFill/>
        </p:spPr>
      </p:pic>
      <p:sp>
        <p:nvSpPr>
          <p:cNvPr id="2" name="Title 1"/>
          <p:cNvSpPr>
            <a:spLocks noGrp="1"/>
          </p:cNvSpPr>
          <p:nvPr>
            <p:ph type="title"/>
          </p:nvPr>
        </p:nvSpPr>
        <p:spPr/>
        <p:txBody>
          <a:bodyPr/>
          <a:lstStyle/>
          <a:p>
            <a:r>
              <a:rPr lang="en-US" dirty="0"/>
              <a:t>Getting started:</a:t>
            </a:r>
            <a:br>
              <a:rPr lang="en-US" dirty="0"/>
            </a:br>
            <a:r>
              <a:rPr lang="en-US" sz="4400" b="0" dirty="0">
                <a:solidFill>
                  <a:schemeClr val="accent2"/>
                </a:solidFill>
              </a:rPr>
              <a:t>Creating a new study</a:t>
            </a:r>
            <a:endParaRPr lang="en-US" dirty="0"/>
          </a:p>
        </p:txBody>
      </p:sp>
      <p:grpSp>
        <p:nvGrpSpPr>
          <p:cNvPr id="24" name="Group 23">
            <a:extLst>
              <a:ext uri="{FF2B5EF4-FFF2-40B4-BE49-F238E27FC236}">
                <a16:creationId xmlns:a16="http://schemas.microsoft.com/office/drawing/2014/main" id="{7E220001-F4B4-4219-A23E-6C163544C3A4}"/>
              </a:ext>
            </a:extLst>
          </p:cNvPr>
          <p:cNvGrpSpPr/>
          <p:nvPr/>
        </p:nvGrpSpPr>
        <p:grpSpPr>
          <a:xfrm>
            <a:off x="564760" y="2037886"/>
            <a:ext cx="2114550" cy="1457325"/>
            <a:chOff x="606063" y="2073321"/>
            <a:chExt cx="2114550" cy="1457325"/>
          </a:xfrm>
        </p:grpSpPr>
        <p:pic>
          <p:nvPicPr>
            <p:cNvPr id="12" name="Picture 11">
              <a:extLst>
                <a:ext uri="{FF2B5EF4-FFF2-40B4-BE49-F238E27FC236}">
                  <a16:creationId xmlns:a16="http://schemas.microsoft.com/office/drawing/2014/main" id="{BD518705-E0E7-49CA-BDFD-E0452A06ED6D}"/>
                </a:ext>
              </a:extLst>
            </p:cNvPr>
            <p:cNvPicPr>
              <a:picLocks noChangeAspect="1"/>
            </p:cNvPicPr>
            <p:nvPr/>
          </p:nvPicPr>
          <p:blipFill>
            <a:blip r:embed="rId3"/>
            <a:stretch>
              <a:fillRect/>
            </a:stretch>
          </p:blipFill>
          <p:spPr>
            <a:xfrm>
              <a:off x="606063" y="2073321"/>
              <a:ext cx="2114550" cy="14573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3" name="TextBox 22">
              <a:extLst>
                <a:ext uri="{FF2B5EF4-FFF2-40B4-BE49-F238E27FC236}">
                  <a16:creationId xmlns:a16="http://schemas.microsoft.com/office/drawing/2014/main" id="{F7444ABC-607D-4F51-9DA0-A7C58B7BB588}"/>
                </a:ext>
              </a:extLst>
            </p:cNvPr>
            <p:cNvSpPr txBox="1"/>
            <p:nvPr/>
          </p:nvSpPr>
          <p:spPr>
            <a:xfrm>
              <a:off x="1462479" y="2271151"/>
              <a:ext cx="1115257" cy="307777"/>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lumMod val="50000"/>
                      <a:lumOff val="50000"/>
                    </a:srgbClr>
                  </a:solidFill>
                  <a:effectLst/>
                  <a:uLnTx/>
                  <a:uFillTx/>
                  <a:latin typeface="Calibri" panose="020F0502020204030204" pitchFamily="34" charset="0"/>
                  <a:ea typeface="+mn-ea"/>
                  <a:cs typeface="Calibri" panose="020F0502020204030204" pitchFamily="34" charset="0"/>
                </a:rPr>
                <a:t>Your Name</a:t>
              </a:r>
            </a:p>
          </p:txBody>
        </p:sp>
      </p:grpSp>
      <p:pic>
        <p:nvPicPr>
          <p:cNvPr id="13" name="Picture 12">
            <a:extLst>
              <a:ext uri="{FF2B5EF4-FFF2-40B4-BE49-F238E27FC236}">
                <a16:creationId xmlns:a16="http://schemas.microsoft.com/office/drawing/2014/main" id="{A489E6C7-A0F7-4988-8A64-09CD64F103B2}"/>
              </a:ext>
            </a:extLst>
          </p:cNvPr>
          <p:cNvPicPr>
            <a:picLocks noChangeAspect="1"/>
          </p:cNvPicPr>
          <p:nvPr/>
        </p:nvPicPr>
        <p:blipFill>
          <a:blip r:embed="rId4"/>
          <a:stretch>
            <a:fillRect/>
          </a:stretch>
        </p:blipFill>
        <p:spPr>
          <a:xfrm>
            <a:off x="564760" y="4010128"/>
            <a:ext cx="8108217" cy="23527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1" name="Speech Bubble: Rectangle with Corners Rounded 20">
            <a:extLst>
              <a:ext uri="{FF2B5EF4-FFF2-40B4-BE49-F238E27FC236}">
                <a16:creationId xmlns:a16="http://schemas.microsoft.com/office/drawing/2014/main" id="{02117C32-5C3B-4CC3-9BF2-300A46A0E285}"/>
              </a:ext>
            </a:extLst>
          </p:cNvPr>
          <p:cNvSpPr/>
          <p:nvPr/>
        </p:nvSpPr>
        <p:spPr>
          <a:xfrm>
            <a:off x="2970000" y="2150765"/>
            <a:ext cx="4266823" cy="706165"/>
          </a:xfrm>
          <a:prstGeom prst="wedgeRoundRectCallout">
            <a:avLst>
              <a:gd name="adj1" fmla="val -64078"/>
              <a:gd name="adj2" fmla="val 59656"/>
              <a:gd name="adj3" fmla="val 16667"/>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a:ea typeface="+mn-ea"/>
                <a:cs typeface="+mn-cs"/>
              </a:rPr>
              <a:t>The blue “+ New Study” button in the upper right corner will allow you to create a new submission.</a:t>
            </a:r>
          </a:p>
        </p:txBody>
      </p:sp>
      <p:sp>
        <p:nvSpPr>
          <p:cNvPr id="25" name="Rectangle: Rounded Corners 24">
            <a:extLst>
              <a:ext uri="{FF2B5EF4-FFF2-40B4-BE49-F238E27FC236}">
                <a16:creationId xmlns:a16="http://schemas.microsoft.com/office/drawing/2014/main" id="{7BEAD0DA-4617-4A5E-A587-4BFD30D3CD0F}"/>
              </a:ext>
            </a:extLst>
          </p:cNvPr>
          <p:cNvSpPr/>
          <p:nvPr/>
        </p:nvSpPr>
        <p:spPr>
          <a:xfrm>
            <a:off x="4126509" y="3188218"/>
            <a:ext cx="1953803" cy="735891"/>
          </a:xfrm>
          <a:prstGeom prst="round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a:ea typeface="+mn-ea"/>
                <a:cs typeface="+mn-cs"/>
              </a:rPr>
              <a:t>Clicking that button will bring you to the study details page.</a:t>
            </a:r>
          </a:p>
        </p:txBody>
      </p:sp>
      <p:sp>
        <p:nvSpPr>
          <p:cNvPr id="26" name="TextBox 25">
            <a:extLst>
              <a:ext uri="{FF2B5EF4-FFF2-40B4-BE49-F238E27FC236}">
                <a16:creationId xmlns:a16="http://schemas.microsoft.com/office/drawing/2014/main" id="{B9A1B879-B865-4123-B783-3CFCA9BBC834}"/>
              </a:ext>
            </a:extLst>
          </p:cNvPr>
          <p:cNvSpPr txBox="1"/>
          <p:nvPr/>
        </p:nvSpPr>
        <p:spPr>
          <a:xfrm>
            <a:off x="2662802" y="1954986"/>
            <a:ext cx="649224"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E8BF41"/>
                </a:solidFill>
                <a:effectLst/>
                <a:uLnTx/>
                <a:uFillTx/>
                <a:latin typeface="Arial Black" panose="020B0A04020102020204" pitchFamily="34" charset="0"/>
                <a:ea typeface="+mn-ea"/>
                <a:cs typeface="+mn-cs"/>
              </a:rPr>
              <a:t>1. </a:t>
            </a:r>
          </a:p>
        </p:txBody>
      </p:sp>
      <p:sp>
        <p:nvSpPr>
          <p:cNvPr id="27" name="TextBox 26">
            <a:extLst>
              <a:ext uri="{FF2B5EF4-FFF2-40B4-BE49-F238E27FC236}">
                <a16:creationId xmlns:a16="http://schemas.microsoft.com/office/drawing/2014/main" id="{33A3446A-5A99-481F-B838-A86F07E334C6}"/>
              </a:ext>
            </a:extLst>
          </p:cNvPr>
          <p:cNvSpPr txBox="1"/>
          <p:nvPr/>
        </p:nvSpPr>
        <p:spPr>
          <a:xfrm>
            <a:off x="3765955" y="3057983"/>
            <a:ext cx="649224"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E8BF41"/>
                </a:solidFill>
                <a:effectLst/>
                <a:uLnTx/>
                <a:uFillTx/>
                <a:latin typeface="Arial Black" panose="020B0A04020102020204" pitchFamily="34" charset="0"/>
                <a:ea typeface="+mn-ea"/>
                <a:cs typeface="+mn-cs"/>
              </a:rPr>
              <a:t>2. </a:t>
            </a:r>
          </a:p>
        </p:txBody>
      </p:sp>
      <p:sp>
        <p:nvSpPr>
          <p:cNvPr id="28" name="Speech Bubble: Rectangle with Corners Rounded 27">
            <a:extLst>
              <a:ext uri="{FF2B5EF4-FFF2-40B4-BE49-F238E27FC236}">
                <a16:creationId xmlns:a16="http://schemas.microsoft.com/office/drawing/2014/main" id="{6674855B-E600-4B4B-9A49-ECEBB2120953}"/>
              </a:ext>
            </a:extLst>
          </p:cNvPr>
          <p:cNvSpPr/>
          <p:nvPr/>
        </p:nvSpPr>
        <p:spPr>
          <a:xfrm>
            <a:off x="1088572" y="4988486"/>
            <a:ext cx="4356866" cy="342905"/>
          </a:xfrm>
          <a:prstGeom prst="wedgeRoundRectCallout">
            <a:avLst>
              <a:gd name="adj1" fmla="val 111040"/>
              <a:gd name="adj2" fmla="val -31621"/>
              <a:gd name="adj3" fmla="val 16667"/>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a:ea typeface="+mn-ea"/>
                <a:cs typeface="+mn-cs"/>
              </a:rPr>
              <a:t>Type your study name and click the blue check box.</a:t>
            </a:r>
          </a:p>
        </p:txBody>
      </p:sp>
      <p:sp>
        <p:nvSpPr>
          <p:cNvPr id="29" name="Slide Number Placeholder 28">
            <a:extLst>
              <a:ext uri="{FF2B5EF4-FFF2-40B4-BE49-F238E27FC236}">
                <a16:creationId xmlns:a16="http://schemas.microsoft.com/office/drawing/2014/main" id="{9CF41B67-2FB5-4E7A-9BB8-1F3E2342980A}"/>
              </a:ext>
            </a:extLst>
          </p:cNvPr>
          <p:cNvSpPr>
            <a:spLocks noGrp="1"/>
          </p:cNvSpPr>
          <p:nvPr>
            <p:ph type="sldNum" sz="quarter" idx="4"/>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28838BE-5EAD-434C-B290-9193BA76332A}" type="slidenum">
              <a:rPr kumimoji="0" lang="en-US" sz="1000" b="1" i="0" u="none" strike="noStrike" kern="1200" cap="none" spc="0" normalizeH="0" baseline="0" noProof="0" smtClean="0">
                <a:ln>
                  <a:noFill/>
                </a:ln>
                <a:solidFill>
                  <a:srgbClr val="FFFFFF"/>
                </a:solidFill>
                <a:effectLst/>
                <a:uLnTx/>
                <a:uFillTx/>
                <a:latin typeface="Arial"/>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30</a:t>
            </a:fld>
            <a:endParaRPr kumimoji="0" lang="en-US" sz="1000" b="1" i="0" u="none" strike="noStrike" kern="1200" cap="none" spc="0" normalizeH="0" baseline="0" noProof="0" dirty="0">
              <a:ln>
                <a:noFill/>
              </a:ln>
              <a:solidFill>
                <a:srgbClr val="FFFFFF"/>
              </a:solidFill>
              <a:effectLst/>
              <a:uLnTx/>
              <a:uFillTx/>
              <a:latin typeface="Arial"/>
              <a:ea typeface="+mn-ea"/>
              <a:cs typeface="+mn-cs"/>
            </a:endParaRPr>
          </a:p>
        </p:txBody>
      </p:sp>
      <p:sp>
        <p:nvSpPr>
          <p:cNvPr id="15" name="Arrow: Right 14">
            <a:extLst>
              <a:ext uri="{FF2B5EF4-FFF2-40B4-BE49-F238E27FC236}">
                <a16:creationId xmlns:a16="http://schemas.microsoft.com/office/drawing/2014/main" id="{6FE91E77-6BB0-4CDD-B932-2BCAF92691EA}"/>
              </a:ext>
            </a:extLst>
          </p:cNvPr>
          <p:cNvSpPr/>
          <p:nvPr/>
        </p:nvSpPr>
        <p:spPr>
          <a:xfrm>
            <a:off x="564760" y="2941077"/>
            <a:ext cx="432873" cy="228940"/>
          </a:xfrm>
          <a:prstGeom prst="rightArrow">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04D4AF5B-1AE7-4B6E-BD55-CAC49FBD7701}"/>
              </a:ext>
            </a:extLst>
          </p:cNvPr>
          <p:cNvSpPr/>
          <p:nvPr/>
        </p:nvSpPr>
        <p:spPr>
          <a:xfrm>
            <a:off x="1643246" y="5358384"/>
            <a:ext cx="3337560" cy="401932"/>
          </a:xfrm>
          <a:prstGeom prst="roundRect">
            <a:avLst/>
          </a:prstGeom>
          <a:solidFill>
            <a:srgbClr val="0678D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white"/>
                </a:solidFill>
                <a:effectLst/>
                <a:uLnTx/>
                <a:uFillTx/>
                <a:latin typeface="Arial"/>
                <a:ea typeface="+mn-ea"/>
                <a:cs typeface="+mn-cs"/>
              </a:rPr>
              <a:t>You cannot easily change this title later on, so be sure about what you select.</a:t>
            </a:r>
          </a:p>
        </p:txBody>
      </p:sp>
    </p:spTree>
    <p:extLst>
      <p:ext uri="{BB962C8B-B14F-4D97-AF65-F5344CB8AC3E}">
        <p14:creationId xmlns:p14="http://schemas.microsoft.com/office/powerpoint/2010/main" val="31013544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pic>
        <p:nvPicPr>
          <p:cNvPr id="8" name="Picture 7" descr="Image result for villanova logo">
            <a:extLst>
              <a:ext uri="{FF2B5EF4-FFF2-40B4-BE49-F238E27FC236}">
                <a16:creationId xmlns:a16="http://schemas.microsoft.com/office/drawing/2014/main" id="{D0D9C552-1468-48B8-B86A-ACD9AE9859B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10947" y="404435"/>
            <a:ext cx="1130427" cy="911804"/>
          </a:xfrm>
          <a:prstGeom prst="rect">
            <a:avLst/>
          </a:prstGeom>
          <a:noFill/>
        </p:spPr>
      </p:pic>
      <p:sp>
        <p:nvSpPr>
          <p:cNvPr id="2" name="Title 1"/>
          <p:cNvSpPr>
            <a:spLocks noGrp="1"/>
          </p:cNvSpPr>
          <p:nvPr>
            <p:ph type="title"/>
          </p:nvPr>
        </p:nvSpPr>
        <p:spPr/>
        <p:txBody>
          <a:bodyPr/>
          <a:lstStyle/>
          <a:p>
            <a:r>
              <a:rPr lang="en-US" dirty="0"/>
              <a:t>Getting started:</a:t>
            </a:r>
            <a:br>
              <a:rPr lang="en-US" dirty="0"/>
            </a:br>
            <a:r>
              <a:rPr lang="en-US" sz="4400" b="0" dirty="0">
                <a:solidFill>
                  <a:schemeClr val="accent2"/>
                </a:solidFill>
              </a:rPr>
              <a:t>Creating a new study</a:t>
            </a:r>
            <a:endParaRPr lang="en-US" dirty="0"/>
          </a:p>
        </p:txBody>
      </p:sp>
      <p:pic>
        <p:nvPicPr>
          <p:cNvPr id="3" name="Picture 2">
            <a:extLst>
              <a:ext uri="{FF2B5EF4-FFF2-40B4-BE49-F238E27FC236}">
                <a16:creationId xmlns:a16="http://schemas.microsoft.com/office/drawing/2014/main" id="{7FA05D37-9C7D-47B6-B9A4-B451C51710C0}"/>
              </a:ext>
            </a:extLst>
          </p:cNvPr>
          <p:cNvPicPr>
            <a:picLocks noChangeAspect="1"/>
          </p:cNvPicPr>
          <p:nvPr/>
        </p:nvPicPr>
        <p:blipFill>
          <a:blip r:embed="rId3"/>
          <a:stretch>
            <a:fillRect/>
          </a:stretch>
        </p:blipFill>
        <p:spPr>
          <a:xfrm>
            <a:off x="440735" y="2087325"/>
            <a:ext cx="4294941" cy="31290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a:extLst>
              <a:ext uri="{FF2B5EF4-FFF2-40B4-BE49-F238E27FC236}">
                <a16:creationId xmlns:a16="http://schemas.microsoft.com/office/drawing/2014/main" id="{D595EA43-C4F7-47BE-8862-3978E21764C5}"/>
              </a:ext>
            </a:extLst>
          </p:cNvPr>
          <p:cNvPicPr>
            <a:picLocks noChangeAspect="1"/>
          </p:cNvPicPr>
          <p:nvPr/>
        </p:nvPicPr>
        <p:blipFill>
          <a:blip r:embed="rId4"/>
          <a:stretch>
            <a:fillRect/>
          </a:stretch>
        </p:blipFill>
        <p:spPr>
          <a:xfrm>
            <a:off x="4838834" y="2087324"/>
            <a:ext cx="1474880" cy="113093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7" name="TextBox 16">
            <a:extLst>
              <a:ext uri="{FF2B5EF4-FFF2-40B4-BE49-F238E27FC236}">
                <a16:creationId xmlns:a16="http://schemas.microsoft.com/office/drawing/2014/main" id="{F6071EB1-43D1-4A94-8047-4FFFACEF8A67}"/>
              </a:ext>
            </a:extLst>
          </p:cNvPr>
          <p:cNvSpPr txBox="1"/>
          <p:nvPr/>
        </p:nvSpPr>
        <p:spPr>
          <a:xfrm>
            <a:off x="5452060" y="2061198"/>
            <a:ext cx="818121" cy="246221"/>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lumMod val="50000"/>
                    <a:lumOff val="50000"/>
                  </a:srgbClr>
                </a:solidFill>
                <a:effectLst/>
                <a:uLnTx/>
                <a:uFillTx/>
                <a:latin typeface="Calibri" panose="020F0502020204030204" pitchFamily="34" charset="0"/>
                <a:ea typeface="+mn-ea"/>
                <a:cs typeface="Calibri" panose="020F0502020204030204" pitchFamily="34" charset="0"/>
              </a:rPr>
              <a:t>Your Name</a:t>
            </a:r>
          </a:p>
        </p:txBody>
      </p:sp>
      <p:sp>
        <p:nvSpPr>
          <p:cNvPr id="18" name="Rectangle 17">
            <a:extLst>
              <a:ext uri="{FF2B5EF4-FFF2-40B4-BE49-F238E27FC236}">
                <a16:creationId xmlns:a16="http://schemas.microsoft.com/office/drawing/2014/main" id="{5CC1F019-0DBB-4E19-B351-2923CDFA97F1}"/>
              </a:ext>
            </a:extLst>
          </p:cNvPr>
          <p:cNvSpPr/>
          <p:nvPr/>
        </p:nvSpPr>
        <p:spPr>
          <a:xfrm>
            <a:off x="5071446" y="2393832"/>
            <a:ext cx="1198735" cy="635374"/>
          </a:xfrm>
          <a:prstGeom prst="rect">
            <a:avLst/>
          </a:prstGeom>
          <a:noFill/>
          <a:ln w="127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19" name="Speech Bubble: Rectangle with Corners Rounded 18">
            <a:extLst>
              <a:ext uri="{FF2B5EF4-FFF2-40B4-BE49-F238E27FC236}">
                <a16:creationId xmlns:a16="http://schemas.microsoft.com/office/drawing/2014/main" id="{95390278-9718-4FFF-B9D5-ADDC7C2775E5}"/>
              </a:ext>
            </a:extLst>
          </p:cNvPr>
          <p:cNvSpPr/>
          <p:nvPr/>
        </p:nvSpPr>
        <p:spPr>
          <a:xfrm>
            <a:off x="822875" y="3553886"/>
            <a:ext cx="2972275" cy="706165"/>
          </a:xfrm>
          <a:prstGeom prst="wedgeRoundRectCallout">
            <a:avLst>
              <a:gd name="adj1" fmla="val -43276"/>
              <a:gd name="adj2" fmla="val -112995"/>
              <a:gd name="adj3" fmla="val 16667"/>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a:ea typeface="+mn-ea"/>
                <a:cs typeface="+mn-cs"/>
              </a:rPr>
              <a:t>Your study will be assigned a protocol number. This number will be used for the entire life of your protocol.</a:t>
            </a:r>
          </a:p>
        </p:txBody>
      </p:sp>
      <p:sp>
        <p:nvSpPr>
          <p:cNvPr id="32" name="Speech Bubble: Rectangle with Corners Rounded 31">
            <a:extLst>
              <a:ext uri="{FF2B5EF4-FFF2-40B4-BE49-F238E27FC236}">
                <a16:creationId xmlns:a16="http://schemas.microsoft.com/office/drawing/2014/main" id="{8BB283D0-BB40-4129-885D-427B9B013537}"/>
              </a:ext>
            </a:extLst>
          </p:cNvPr>
          <p:cNvSpPr/>
          <p:nvPr/>
        </p:nvSpPr>
        <p:spPr>
          <a:xfrm>
            <a:off x="1570209" y="1877614"/>
            <a:ext cx="1940289" cy="454387"/>
          </a:xfrm>
          <a:prstGeom prst="wedgeRoundRectCallout">
            <a:avLst>
              <a:gd name="adj1" fmla="val -78285"/>
              <a:gd name="adj2" fmla="val 147545"/>
              <a:gd name="adj3" fmla="val 16667"/>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a:ea typeface="+mn-ea"/>
                <a:cs typeface="+mn-cs"/>
              </a:rPr>
              <a:t>Your study status will be highlighted here.</a:t>
            </a:r>
          </a:p>
        </p:txBody>
      </p:sp>
      <p:sp>
        <p:nvSpPr>
          <p:cNvPr id="33" name="Speech Bubble: Rectangle with Corners Rounded 32">
            <a:extLst>
              <a:ext uri="{FF2B5EF4-FFF2-40B4-BE49-F238E27FC236}">
                <a16:creationId xmlns:a16="http://schemas.microsoft.com/office/drawing/2014/main" id="{00C6EC6F-E428-44E5-AAEC-B830E4066517}"/>
              </a:ext>
            </a:extLst>
          </p:cNvPr>
          <p:cNvSpPr/>
          <p:nvPr/>
        </p:nvSpPr>
        <p:spPr>
          <a:xfrm>
            <a:off x="5662577" y="3373955"/>
            <a:ext cx="2972275" cy="706165"/>
          </a:xfrm>
          <a:prstGeom prst="wedgeRoundRectCallout">
            <a:avLst>
              <a:gd name="adj1" fmla="val -43276"/>
              <a:gd name="adj2" fmla="val -112995"/>
              <a:gd name="adj3" fmla="val 16667"/>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a:ea typeface="+mn-ea"/>
                <a:cs typeface="+mn-cs"/>
              </a:rPr>
              <a:t>To access the full application, click on the “+ New Submission” button, and then select “Initial”.</a:t>
            </a:r>
          </a:p>
        </p:txBody>
      </p:sp>
      <p:pic>
        <p:nvPicPr>
          <p:cNvPr id="6" name="Picture 5">
            <a:extLst>
              <a:ext uri="{FF2B5EF4-FFF2-40B4-BE49-F238E27FC236}">
                <a16:creationId xmlns:a16="http://schemas.microsoft.com/office/drawing/2014/main" id="{2844B0EB-C6D1-4D8A-8955-B3373DEB17D5}"/>
              </a:ext>
            </a:extLst>
          </p:cNvPr>
          <p:cNvPicPr>
            <a:picLocks noChangeAspect="1"/>
          </p:cNvPicPr>
          <p:nvPr/>
        </p:nvPicPr>
        <p:blipFill>
          <a:blip r:embed="rId5"/>
          <a:stretch>
            <a:fillRect/>
          </a:stretch>
        </p:blipFill>
        <p:spPr>
          <a:xfrm>
            <a:off x="5867426" y="4260051"/>
            <a:ext cx="1407714" cy="12107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4" name="TextBox 33">
            <a:extLst>
              <a:ext uri="{FF2B5EF4-FFF2-40B4-BE49-F238E27FC236}">
                <a16:creationId xmlns:a16="http://schemas.microsoft.com/office/drawing/2014/main" id="{5912E699-AF47-4F04-A491-78F483CD80D4}"/>
              </a:ext>
            </a:extLst>
          </p:cNvPr>
          <p:cNvSpPr txBox="1"/>
          <p:nvPr/>
        </p:nvSpPr>
        <p:spPr>
          <a:xfrm>
            <a:off x="5211515" y="3222131"/>
            <a:ext cx="649224"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E8BF41"/>
                </a:solidFill>
                <a:effectLst/>
                <a:uLnTx/>
                <a:uFillTx/>
                <a:latin typeface="Arial Black" panose="020B0A04020102020204" pitchFamily="34" charset="0"/>
                <a:ea typeface="+mn-ea"/>
                <a:cs typeface="+mn-cs"/>
              </a:rPr>
              <a:t>1. </a:t>
            </a:r>
          </a:p>
        </p:txBody>
      </p:sp>
      <p:sp>
        <p:nvSpPr>
          <p:cNvPr id="35" name="Speech Bubble: Rectangle with Corners Rounded 34">
            <a:extLst>
              <a:ext uri="{FF2B5EF4-FFF2-40B4-BE49-F238E27FC236}">
                <a16:creationId xmlns:a16="http://schemas.microsoft.com/office/drawing/2014/main" id="{20C7EEFE-19D1-4D56-AE1D-FA65047D6AE1}"/>
              </a:ext>
            </a:extLst>
          </p:cNvPr>
          <p:cNvSpPr/>
          <p:nvPr/>
        </p:nvSpPr>
        <p:spPr>
          <a:xfrm>
            <a:off x="4822354" y="5661026"/>
            <a:ext cx="2618251" cy="706165"/>
          </a:xfrm>
          <a:prstGeom prst="wedgeRoundRectCallout">
            <a:avLst>
              <a:gd name="adj1" fmla="val -3722"/>
              <a:gd name="adj2" fmla="val -169723"/>
              <a:gd name="adj3" fmla="val 16667"/>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a:ea typeface="+mn-ea"/>
                <a:cs typeface="+mn-cs"/>
              </a:rPr>
              <a:t>Click on “Assign PI”, which will lead you to the full application.</a:t>
            </a:r>
          </a:p>
        </p:txBody>
      </p:sp>
      <p:sp>
        <p:nvSpPr>
          <p:cNvPr id="36" name="TextBox 35">
            <a:extLst>
              <a:ext uri="{FF2B5EF4-FFF2-40B4-BE49-F238E27FC236}">
                <a16:creationId xmlns:a16="http://schemas.microsoft.com/office/drawing/2014/main" id="{A7EA37D8-5BDD-4C0A-8539-28C907F7960F}"/>
              </a:ext>
            </a:extLst>
          </p:cNvPr>
          <p:cNvSpPr txBox="1"/>
          <p:nvPr/>
        </p:nvSpPr>
        <p:spPr>
          <a:xfrm>
            <a:off x="4787524" y="5251260"/>
            <a:ext cx="649224"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E8BF41"/>
                </a:solidFill>
                <a:effectLst/>
                <a:uLnTx/>
                <a:uFillTx/>
                <a:latin typeface="Arial Black" panose="020B0A04020102020204" pitchFamily="34" charset="0"/>
                <a:ea typeface="+mn-ea"/>
                <a:cs typeface="+mn-cs"/>
              </a:rPr>
              <a:t>2. </a:t>
            </a:r>
          </a:p>
        </p:txBody>
      </p:sp>
      <p:sp>
        <p:nvSpPr>
          <p:cNvPr id="7" name="Slide Number Placeholder 6">
            <a:extLst>
              <a:ext uri="{FF2B5EF4-FFF2-40B4-BE49-F238E27FC236}">
                <a16:creationId xmlns:a16="http://schemas.microsoft.com/office/drawing/2014/main" id="{B4152483-9EC7-428B-981A-7889587E746F}"/>
              </a:ext>
            </a:extLst>
          </p:cNvPr>
          <p:cNvSpPr>
            <a:spLocks noGrp="1"/>
          </p:cNvSpPr>
          <p:nvPr>
            <p:ph type="sldNum" sz="quarter" idx="4"/>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28838BE-5EAD-434C-B290-9193BA76332A}" type="slidenum">
              <a:rPr kumimoji="0" lang="en-US" sz="1000" b="1" i="0" u="none" strike="noStrike" kern="1200" cap="none" spc="0" normalizeH="0" baseline="0" noProof="0" smtClean="0">
                <a:ln>
                  <a:noFill/>
                </a:ln>
                <a:solidFill>
                  <a:srgbClr val="FFFFFF"/>
                </a:solidFill>
                <a:effectLst/>
                <a:uLnTx/>
                <a:uFillTx/>
                <a:latin typeface="Arial"/>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31</a:t>
            </a:fld>
            <a:endParaRPr kumimoji="0" lang="en-US" sz="1000" b="1" i="0" u="none" strike="noStrike" kern="1200" cap="none" spc="0" normalizeH="0" baseline="0" noProof="0" dirty="0">
              <a:ln>
                <a:noFill/>
              </a:ln>
              <a:solidFill>
                <a:srgbClr val="FFFFFF"/>
              </a:solidFill>
              <a:effectLst/>
              <a:uLnTx/>
              <a:uFillTx/>
              <a:latin typeface="Arial"/>
              <a:ea typeface="+mn-ea"/>
              <a:cs typeface="+mn-cs"/>
            </a:endParaRPr>
          </a:p>
        </p:txBody>
      </p:sp>
      <p:sp>
        <p:nvSpPr>
          <p:cNvPr id="37" name="TextBox 36">
            <a:extLst>
              <a:ext uri="{FF2B5EF4-FFF2-40B4-BE49-F238E27FC236}">
                <a16:creationId xmlns:a16="http://schemas.microsoft.com/office/drawing/2014/main" id="{9CBD33FF-62B1-4774-B243-CCED75A76904}"/>
              </a:ext>
            </a:extLst>
          </p:cNvPr>
          <p:cNvSpPr txBox="1"/>
          <p:nvPr/>
        </p:nvSpPr>
        <p:spPr>
          <a:xfrm>
            <a:off x="1254306" y="2935260"/>
            <a:ext cx="649224" cy="215444"/>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lumMod val="50000"/>
                    <a:lumOff val="50000"/>
                  </a:srgbClr>
                </a:solidFill>
                <a:effectLst/>
                <a:uLnTx/>
                <a:uFillTx/>
                <a:latin typeface="Calibri" panose="020F0502020204030204" pitchFamily="34" charset="0"/>
                <a:ea typeface="+mn-ea"/>
                <a:cs typeface="Calibri" panose="020F0502020204030204" pitchFamily="34" charset="0"/>
              </a:rPr>
              <a:t>Study Title</a:t>
            </a:r>
          </a:p>
        </p:txBody>
      </p:sp>
      <p:sp>
        <p:nvSpPr>
          <p:cNvPr id="20" name="Arrow: Right 19">
            <a:extLst>
              <a:ext uri="{FF2B5EF4-FFF2-40B4-BE49-F238E27FC236}">
                <a16:creationId xmlns:a16="http://schemas.microsoft.com/office/drawing/2014/main" id="{9137AA98-0519-4640-AEED-D96BA9F25EAC}"/>
              </a:ext>
            </a:extLst>
          </p:cNvPr>
          <p:cNvSpPr/>
          <p:nvPr/>
        </p:nvSpPr>
        <p:spPr>
          <a:xfrm>
            <a:off x="4718801" y="2482579"/>
            <a:ext cx="432873" cy="228940"/>
          </a:xfrm>
          <a:prstGeom prst="rightArrow">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18398941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pic>
        <p:nvPicPr>
          <p:cNvPr id="8" name="Picture 7" descr="Image result for villanova logo">
            <a:extLst>
              <a:ext uri="{FF2B5EF4-FFF2-40B4-BE49-F238E27FC236}">
                <a16:creationId xmlns:a16="http://schemas.microsoft.com/office/drawing/2014/main" id="{D0D9C552-1468-48B8-B86A-ACD9AE9859B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10947" y="404435"/>
            <a:ext cx="1130427" cy="911804"/>
          </a:xfrm>
          <a:prstGeom prst="rect">
            <a:avLst/>
          </a:prstGeom>
          <a:noFill/>
        </p:spPr>
      </p:pic>
      <p:sp>
        <p:nvSpPr>
          <p:cNvPr id="2" name="Title 1"/>
          <p:cNvSpPr>
            <a:spLocks noGrp="1"/>
          </p:cNvSpPr>
          <p:nvPr>
            <p:ph type="title"/>
          </p:nvPr>
        </p:nvSpPr>
        <p:spPr/>
        <p:txBody>
          <a:bodyPr/>
          <a:lstStyle/>
          <a:p>
            <a:r>
              <a:rPr lang="en-US" dirty="0"/>
              <a:t>Getting started:</a:t>
            </a:r>
            <a:br>
              <a:rPr lang="en-US" dirty="0"/>
            </a:br>
            <a:r>
              <a:rPr lang="en-US" sz="4400" b="0" dirty="0">
                <a:solidFill>
                  <a:schemeClr val="accent2"/>
                </a:solidFill>
              </a:rPr>
              <a:t>Creating a new study</a:t>
            </a:r>
            <a:endParaRPr lang="en-US" dirty="0"/>
          </a:p>
        </p:txBody>
      </p:sp>
      <p:pic>
        <p:nvPicPr>
          <p:cNvPr id="7" name="Picture 6">
            <a:extLst>
              <a:ext uri="{FF2B5EF4-FFF2-40B4-BE49-F238E27FC236}">
                <a16:creationId xmlns:a16="http://schemas.microsoft.com/office/drawing/2014/main" id="{A9A671AB-F7FD-4C42-B5EE-93A36E4D220A}"/>
              </a:ext>
            </a:extLst>
          </p:cNvPr>
          <p:cNvPicPr>
            <a:picLocks noChangeAspect="1"/>
          </p:cNvPicPr>
          <p:nvPr/>
        </p:nvPicPr>
        <p:blipFill>
          <a:blip r:embed="rId3"/>
          <a:stretch>
            <a:fillRect/>
          </a:stretch>
        </p:blipFill>
        <p:spPr>
          <a:xfrm>
            <a:off x="457251" y="1994260"/>
            <a:ext cx="8229499" cy="391014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0" name="Rectangle: Rounded Corners 19">
            <a:extLst>
              <a:ext uri="{FF2B5EF4-FFF2-40B4-BE49-F238E27FC236}">
                <a16:creationId xmlns:a16="http://schemas.microsoft.com/office/drawing/2014/main" id="{166FE48C-FE75-43CC-9A5B-77408D1A7638}"/>
              </a:ext>
            </a:extLst>
          </p:cNvPr>
          <p:cNvSpPr/>
          <p:nvPr/>
        </p:nvSpPr>
        <p:spPr>
          <a:xfrm>
            <a:off x="399241" y="3547716"/>
            <a:ext cx="1586313" cy="1181035"/>
          </a:xfrm>
          <a:prstGeom prst="round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a:ea typeface="+mn-ea"/>
                <a:cs typeface="+mn-cs"/>
              </a:rPr>
              <a:t>Optional: Use the menu on the left to navigate through your submission.</a:t>
            </a:r>
          </a:p>
        </p:txBody>
      </p:sp>
      <p:sp>
        <p:nvSpPr>
          <p:cNvPr id="21" name="Rectangle: Rounded Corners 20">
            <a:extLst>
              <a:ext uri="{FF2B5EF4-FFF2-40B4-BE49-F238E27FC236}">
                <a16:creationId xmlns:a16="http://schemas.microsoft.com/office/drawing/2014/main" id="{2B0DCC24-3044-4879-923A-735F5C81B8D4}"/>
              </a:ext>
            </a:extLst>
          </p:cNvPr>
          <p:cNvSpPr/>
          <p:nvPr/>
        </p:nvSpPr>
        <p:spPr>
          <a:xfrm>
            <a:off x="5472660" y="1772609"/>
            <a:ext cx="2618280" cy="902657"/>
          </a:xfrm>
          <a:prstGeom prst="round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a:ea typeface="+mn-ea"/>
                <a:cs typeface="+mn-cs"/>
              </a:rPr>
              <a:t>The interactive form will offer different questions depending on which answers you select.</a:t>
            </a:r>
          </a:p>
        </p:txBody>
      </p:sp>
      <p:sp>
        <p:nvSpPr>
          <p:cNvPr id="22" name="Rectangle: Rounded Corners 21">
            <a:extLst>
              <a:ext uri="{FF2B5EF4-FFF2-40B4-BE49-F238E27FC236}">
                <a16:creationId xmlns:a16="http://schemas.microsoft.com/office/drawing/2014/main" id="{439FAC76-4C3F-4817-BC39-E18C4D946B92}"/>
              </a:ext>
            </a:extLst>
          </p:cNvPr>
          <p:cNvSpPr/>
          <p:nvPr/>
        </p:nvSpPr>
        <p:spPr>
          <a:xfrm>
            <a:off x="1058293" y="5821664"/>
            <a:ext cx="7217867" cy="485530"/>
          </a:xfrm>
          <a:prstGeom prst="round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a:ea typeface="+mn-ea"/>
                <a:cs typeface="+mn-cs"/>
              </a:rPr>
              <a:t>Move your way through the form. You may save and return later if needed. You will need to include information about your study background and rationale, design, measures, etc.</a:t>
            </a:r>
          </a:p>
        </p:txBody>
      </p:sp>
      <p:sp>
        <p:nvSpPr>
          <p:cNvPr id="9" name="Slide Number Placeholder 8">
            <a:extLst>
              <a:ext uri="{FF2B5EF4-FFF2-40B4-BE49-F238E27FC236}">
                <a16:creationId xmlns:a16="http://schemas.microsoft.com/office/drawing/2014/main" id="{70002098-49F7-4BFC-8B75-BF746A747AC1}"/>
              </a:ext>
            </a:extLst>
          </p:cNvPr>
          <p:cNvSpPr>
            <a:spLocks noGrp="1"/>
          </p:cNvSpPr>
          <p:nvPr>
            <p:ph type="sldNum" sz="quarter" idx="4"/>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28838BE-5EAD-434C-B290-9193BA76332A}" type="slidenum">
              <a:rPr kumimoji="0" lang="en-US" sz="1000" b="1" i="0" u="none" strike="noStrike" kern="1200" cap="none" spc="0" normalizeH="0" baseline="0" noProof="0" smtClean="0">
                <a:ln>
                  <a:noFill/>
                </a:ln>
                <a:solidFill>
                  <a:srgbClr val="FFFFFF"/>
                </a:solidFill>
                <a:effectLst/>
                <a:uLnTx/>
                <a:uFillTx/>
                <a:latin typeface="Arial"/>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32</a:t>
            </a:fld>
            <a:endParaRPr kumimoji="0" lang="en-US" sz="1000" b="1" i="0" u="none" strike="noStrike" kern="1200" cap="none" spc="0" normalizeH="0" baseline="0" noProof="0" dirty="0">
              <a:ln>
                <a:noFill/>
              </a:ln>
              <a:solidFill>
                <a:srgbClr val="FFFFFF"/>
              </a:solidFill>
              <a:effectLst/>
              <a:uLnTx/>
              <a:uFillTx/>
              <a:latin typeface="Arial"/>
              <a:ea typeface="+mn-ea"/>
              <a:cs typeface="+mn-cs"/>
            </a:endParaRPr>
          </a:p>
        </p:txBody>
      </p:sp>
      <p:sp>
        <p:nvSpPr>
          <p:cNvPr id="23" name="TextBox 22">
            <a:extLst>
              <a:ext uri="{FF2B5EF4-FFF2-40B4-BE49-F238E27FC236}">
                <a16:creationId xmlns:a16="http://schemas.microsoft.com/office/drawing/2014/main" id="{B450C743-4D2B-4C47-8B54-71ACA96D2296}"/>
              </a:ext>
            </a:extLst>
          </p:cNvPr>
          <p:cNvSpPr txBox="1"/>
          <p:nvPr/>
        </p:nvSpPr>
        <p:spPr>
          <a:xfrm>
            <a:off x="867785" y="1950715"/>
            <a:ext cx="1196146" cy="246221"/>
          </a:xfrm>
          <a:prstGeom prst="rect">
            <a:avLst/>
          </a:prstGeom>
          <a:solidFill>
            <a:srgbClr val="EEF0EF"/>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lumMod val="50000"/>
                    <a:lumOff val="50000"/>
                  </a:srgbClr>
                </a:solidFill>
                <a:effectLst/>
                <a:uLnTx/>
                <a:uFillTx/>
                <a:latin typeface="Calibri" panose="020F0502020204030204" pitchFamily="34" charset="0"/>
                <a:ea typeface="+mn-ea"/>
                <a:cs typeface="Calibri" panose="020F0502020204030204" pitchFamily="34" charset="0"/>
              </a:rPr>
              <a:t>Study Title - Initial</a:t>
            </a:r>
          </a:p>
        </p:txBody>
      </p:sp>
      <p:sp>
        <p:nvSpPr>
          <p:cNvPr id="11" name="Rectangle: Rounded Corners 10">
            <a:extLst>
              <a:ext uri="{FF2B5EF4-FFF2-40B4-BE49-F238E27FC236}">
                <a16:creationId xmlns:a16="http://schemas.microsoft.com/office/drawing/2014/main" id="{D55BF9E6-54B4-451D-AB03-3BDD2C681466}"/>
              </a:ext>
            </a:extLst>
          </p:cNvPr>
          <p:cNvSpPr/>
          <p:nvPr/>
        </p:nvSpPr>
        <p:spPr>
          <a:xfrm>
            <a:off x="2903220" y="6347527"/>
            <a:ext cx="3337560" cy="401932"/>
          </a:xfrm>
          <a:prstGeom prst="roundRect">
            <a:avLst/>
          </a:prstGeom>
          <a:solidFill>
            <a:srgbClr val="F052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white"/>
                </a:solidFill>
                <a:effectLst/>
                <a:uLnTx/>
                <a:uFillTx/>
                <a:latin typeface="Arial"/>
                <a:ea typeface="+mn-ea"/>
                <a:cs typeface="+mn-cs"/>
              </a:rPr>
              <a:t>Note: Cayuse does not auto-save!</a:t>
            </a:r>
          </a:p>
        </p:txBody>
      </p:sp>
      <p:sp>
        <p:nvSpPr>
          <p:cNvPr id="12" name="Rectangle: Rounded Corners 11">
            <a:extLst>
              <a:ext uri="{FF2B5EF4-FFF2-40B4-BE49-F238E27FC236}">
                <a16:creationId xmlns:a16="http://schemas.microsoft.com/office/drawing/2014/main" id="{457CF8A7-C8B3-4656-BA65-0568BAC136E5}"/>
              </a:ext>
            </a:extLst>
          </p:cNvPr>
          <p:cNvSpPr/>
          <p:nvPr/>
        </p:nvSpPr>
        <p:spPr>
          <a:xfrm>
            <a:off x="6106602" y="3574132"/>
            <a:ext cx="2580147" cy="1613981"/>
          </a:xfrm>
          <a:prstGeom prst="round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a:ea typeface="+mn-ea"/>
                <a:cs typeface="+mn-cs"/>
              </a:rPr>
              <a:t>All personnel (including students) listed on your application must have completed all required CITI trainings and FCOI disclosure form. See irb.Villanova.edu for list.</a:t>
            </a:r>
          </a:p>
        </p:txBody>
      </p:sp>
    </p:spTree>
    <p:extLst>
      <p:ext uri="{BB962C8B-B14F-4D97-AF65-F5344CB8AC3E}">
        <p14:creationId xmlns:p14="http://schemas.microsoft.com/office/powerpoint/2010/main" val="4093595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631825"/>
            <a:ext cx="7886700" cy="1325563"/>
          </a:xfrm>
        </p:spPr>
        <p:txBody>
          <a:bodyPr vert="horz" lIns="91440" tIns="45720" rIns="91440" bIns="45720" rtlCol="0" anchor="ctr">
            <a:normAutofit/>
          </a:bodyPr>
          <a:lstStyle/>
          <a:p>
            <a:pPr defTabSz="914400">
              <a:lnSpc>
                <a:spcPct val="90000"/>
              </a:lnSpc>
            </a:pPr>
            <a:r>
              <a:rPr lang="en-US" sz="4400" kern="1200" dirty="0">
                <a:solidFill>
                  <a:schemeClr val="tx1"/>
                </a:solidFill>
                <a:latin typeface="+mj-lt"/>
                <a:ea typeface="+mj-ea"/>
                <a:cs typeface="+mj-cs"/>
              </a:rPr>
              <a:t>Important notes</a:t>
            </a:r>
          </a:p>
        </p:txBody>
      </p:sp>
      <p:sp>
        <p:nvSpPr>
          <p:cNvPr id="7" name="Text Placeholder 6"/>
          <p:cNvSpPr>
            <a:spLocks noGrp="1"/>
          </p:cNvSpPr>
          <p:nvPr>
            <p:ph type="body" sz="quarter" idx="15"/>
          </p:nvPr>
        </p:nvSpPr>
        <p:spPr>
          <a:xfrm>
            <a:off x="628650" y="1957388"/>
            <a:ext cx="7886700" cy="3871762"/>
          </a:xfrm>
        </p:spPr>
        <p:txBody>
          <a:bodyPr vert="horz" lIns="91440" tIns="45720" rIns="91440" bIns="45720" rtlCol="0">
            <a:normAutofit/>
          </a:bodyPr>
          <a:lstStyle/>
          <a:p>
            <a:pPr defTabSz="914400">
              <a:lnSpc>
                <a:spcPct val="120000"/>
              </a:lnSpc>
              <a:buFont typeface="Arial" panose="020B0604020202020204" pitchFamily="34" charset="0"/>
              <a:buChar char="•"/>
            </a:pPr>
            <a:r>
              <a:rPr lang="en-US" sz="2000" dirty="0">
                <a:solidFill>
                  <a:schemeClr val="tx1"/>
                </a:solidFill>
              </a:rPr>
              <a:t>The initial submission appears below </a:t>
            </a:r>
            <a:r>
              <a:rPr lang="en-US" sz="2000" b="1" dirty="0">
                <a:solidFill>
                  <a:schemeClr val="tx1"/>
                </a:solidFill>
              </a:rPr>
              <a:t>Study Details</a:t>
            </a:r>
            <a:r>
              <a:rPr lang="en-US" sz="2000" dirty="0">
                <a:solidFill>
                  <a:schemeClr val="tx1"/>
                </a:solidFill>
              </a:rPr>
              <a:t>. </a:t>
            </a:r>
          </a:p>
          <a:p>
            <a:pPr defTabSz="914400">
              <a:lnSpc>
                <a:spcPct val="120000"/>
              </a:lnSpc>
              <a:buFont typeface="Arial" panose="020B0604020202020204" pitchFamily="34" charset="0"/>
              <a:buChar char="•"/>
            </a:pPr>
            <a:r>
              <a:rPr lang="en-US" sz="2000" dirty="0">
                <a:solidFill>
                  <a:schemeClr val="tx1"/>
                </a:solidFill>
              </a:rPr>
              <a:t>The person who creates the study is added as the Primary Contact by default. The PI needs to be assigned separately.</a:t>
            </a:r>
          </a:p>
          <a:p>
            <a:pPr lvl="1" defTabSz="914400">
              <a:lnSpc>
                <a:spcPct val="120000"/>
              </a:lnSpc>
              <a:buFont typeface="Arial" panose="020B0604020202020204" pitchFamily="34" charset="0"/>
              <a:buChar char="•"/>
            </a:pPr>
            <a:r>
              <a:rPr lang="en-US" sz="2000" dirty="0">
                <a:solidFill>
                  <a:schemeClr val="tx1"/>
                </a:solidFill>
              </a:rPr>
              <a:t>You can change the Primary Contact when editing the submission, if needed. </a:t>
            </a:r>
          </a:p>
          <a:p>
            <a:pPr defTabSz="914400">
              <a:lnSpc>
                <a:spcPct val="120000"/>
              </a:lnSpc>
              <a:buFont typeface="Arial" panose="020B0604020202020204" pitchFamily="34" charset="0"/>
              <a:buChar char="•"/>
            </a:pPr>
            <a:r>
              <a:rPr lang="en-US" sz="2000" dirty="0">
                <a:solidFill>
                  <a:schemeClr val="tx1"/>
                </a:solidFill>
              </a:rPr>
              <a:t>Click the </a:t>
            </a:r>
            <a:r>
              <a:rPr lang="en-US" sz="2000" b="1" dirty="0">
                <a:solidFill>
                  <a:schemeClr val="tx1"/>
                </a:solidFill>
              </a:rPr>
              <a:t>Edit</a:t>
            </a:r>
            <a:r>
              <a:rPr lang="en-US" sz="2000" dirty="0">
                <a:solidFill>
                  <a:schemeClr val="tx1"/>
                </a:solidFill>
              </a:rPr>
              <a:t> button to begin working on the initial submission.</a:t>
            </a: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33</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14429638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631825"/>
            <a:ext cx="7886700" cy="1325563"/>
          </a:xfrm>
        </p:spPr>
        <p:txBody>
          <a:bodyPr vert="horz" lIns="91440" tIns="45720" rIns="91440" bIns="45720" rtlCol="0" anchor="ctr">
            <a:normAutofit/>
          </a:bodyPr>
          <a:lstStyle/>
          <a:p>
            <a:pPr defTabSz="914400">
              <a:lnSpc>
                <a:spcPct val="90000"/>
              </a:lnSpc>
            </a:pPr>
            <a:r>
              <a:rPr lang="en-US" sz="4400" kern="1200" dirty="0">
                <a:solidFill>
                  <a:schemeClr val="tx1"/>
                </a:solidFill>
                <a:latin typeface="+mj-lt"/>
                <a:ea typeface="+mj-ea"/>
                <a:cs typeface="+mj-cs"/>
              </a:rPr>
              <a:t>More details</a:t>
            </a:r>
          </a:p>
        </p:txBody>
      </p:sp>
      <p:sp>
        <p:nvSpPr>
          <p:cNvPr id="7" name="Text Placeholder 6"/>
          <p:cNvSpPr>
            <a:spLocks noGrp="1"/>
          </p:cNvSpPr>
          <p:nvPr>
            <p:ph type="body" sz="quarter" idx="15"/>
          </p:nvPr>
        </p:nvSpPr>
        <p:spPr>
          <a:xfrm>
            <a:off x="532957" y="1876647"/>
            <a:ext cx="7886700" cy="3871762"/>
          </a:xfrm>
        </p:spPr>
        <p:txBody>
          <a:bodyPr vert="horz" lIns="91440" tIns="45720" rIns="91440" bIns="45720" rtlCol="0">
            <a:normAutofit/>
          </a:bodyPr>
          <a:lstStyle/>
          <a:p>
            <a:pPr defTabSz="914400">
              <a:lnSpc>
                <a:spcPct val="120000"/>
              </a:lnSpc>
              <a:buFont typeface="Arial" panose="020B0604020202020204" pitchFamily="34" charset="0"/>
              <a:buChar char="•"/>
            </a:pPr>
            <a:r>
              <a:rPr lang="en-US" sz="2000" dirty="0">
                <a:solidFill>
                  <a:schemeClr val="tx1"/>
                </a:solidFill>
              </a:rPr>
              <a:t>The Investigator Manual provides more information about submitting </a:t>
            </a:r>
          </a:p>
          <a:p>
            <a:pPr lvl="1" defTabSz="914400">
              <a:lnSpc>
                <a:spcPct val="120000"/>
              </a:lnSpc>
              <a:buFont typeface="Arial" panose="020B0604020202020204" pitchFamily="34" charset="0"/>
              <a:buChar char="•"/>
            </a:pPr>
            <a:r>
              <a:rPr lang="en-US" sz="2000" dirty="0">
                <a:solidFill>
                  <a:schemeClr val="tx1"/>
                </a:solidFill>
              </a:rPr>
              <a:t>Modification</a:t>
            </a:r>
          </a:p>
          <a:p>
            <a:pPr lvl="1" defTabSz="914400">
              <a:lnSpc>
                <a:spcPct val="120000"/>
              </a:lnSpc>
              <a:buFont typeface="Arial" panose="020B0604020202020204" pitchFamily="34" charset="0"/>
              <a:buChar char="•"/>
            </a:pPr>
            <a:r>
              <a:rPr lang="en-US" sz="2000" dirty="0">
                <a:solidFill>
                  <a:schemeClr val="tx1"/>
                </a:solidFill>
              </a:rPr>
              <a:t>Continuing Review</a:t>
            </a:r>
          </a:p>
          <a:p>
            <a:pPr lvl="1" defTabSz="914400">
              <a:lnSpc>
                <a:spcPct val="120000"/>
              </a:lnSpc>
              <a:buFont typeface="Arial" panose="020B0604020202020204" pitchFamily="34" charset="0"/>
              <a:buChar char="•"/>
            </a:pPr>
            <a:r>
              <a:rPr lang="en-US" sz="2000" dirty="0">
                <a:solidFill>
                  <a:schemeClr val="tx1"/>
                </a:solidFill>
              </a:rPr>
              <a:t>Closure</a:t>
            </a:r>
          </a:p>
          <a:p>
            <a:pPr defTabSz="914400">
              <a:lnSpc>
                <a:spcPct val="120000"/>
              </a:lnSpc>
              <a:buFont typeface="Arial" panose="020B0604020202020204" pitchFamily="34" charset="0"/>
              <a:buChar char="•"/>
            </a:pPr>
            <a:r>
              <a:rPr lang="en-US" sz="2000" dirty="0">
                <a:solidFill>
                  <a:schemeClr val="tx1"/>
                </a:solidFill>
              </a:rPr>
              <a:t>There is also a complete Cayuse User Guide with step-by-step guidelines and screenshots</a:t>
            </a: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34</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933922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Freeform 14">
            <a:extLst>
              <a:ext uri="{FF2B5EF4-FFF2-40B4-BE49-F238E27FC236}">
                <a16:creationId xmlns:a16="http://schemas.microsoft.com/office/drawing/2014/main" id="{6FC11E2E-9797-4FEA-90FD-894E32A2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48626"/>
            <a:ext cx="5053837" cy="1409374"/>
          </a:xfrm>
          <a:custGeom>
            <a:avLst/>
            <a:gdLst>
              <a:gd name="connsiteX0" fmla="*/ 0 w 6738450"/>
              <a:gd name="connsiteY0" fmla="*/ 0 h 1409374"/>
              <a:gd name="connsiteX1" fmla="*/ 6738450 w 6738450"/>
              <a:gd name="connsiteY1" fmla="*/ 0 h 1409374"/>
              <a:gd name="connsiteX2" fmla="*/ 6085725 w 6738450"/>
              <a:gd name="connsiteY2" fmla="*/ 1409374 h 1409374"/>
              <a:gd name="connsiteX3" fmla="*/ 1524000 w 6738450"/>
              <a:gd name="connsiteY3" fmla="*/ 1409374 h 1409374"/>
              <a:gd name="connsiteX4" fmla="*/ 1200418 w 6738450"/>
              <a:gd name="connsiteY4" fmla="*/ 1409374 h 1409374"/>
              <a:gd name="connsiteX5" fmla="*/ 0 w 6738450"/>
              <a:gd name="connsiteY5" fmla="*/ 1409374 h 140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8450" h="1409374">
                <a:moveTo>
                  <a:pt x="0" y="0"/>
                </a:moveTo>
                <a:lnTo>
                  <a:pt x="6738450" y="0"/>
                </a:lnTo>
                <a:lnTo>
                  <a:pt x="6085725" y="1409374"/>
                </a:lnTo>
                <a:lnTo>
                  <a:pt x="1524000" y="1409374"/>
                </a:lnTo>
                <a:lnTo>
                  <a:pt x="1200418" y="1409374"/>
                </a:lnTo>
                <a:lnTo>
                  <a:pt x="0" y="1409374"/>
                </a:lnTo>
                <a:close/>
              </a:path>
            </a:pathLst>
          </a:cu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useBgFill="1">
        <p:nvSpPr>
          <p:cNvPr id="20" name="Freeform 33">
            <a:extLst>
              <a:ext uri="{FF2B5EF4-FFF2-40B4-BE49-F238E27FC236}">
                <a16:creationId xmlns:a16="http://schemas.microsoft.com/office/drawing/2014/main" id="{F8828EFD-56F8-4B00-9A0D-B623CC074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76572" y="3608996"/>
            <a:ext cx="3392097" cy="3249004"/>
          </a:xfrm>
          <a:custGeom>
            <a:avLst/>
            <a:gdLst>
              <a:gd name="connsiteX0" fmla="*/ 3018081 w 4522796"/>
              <a:gd name="connsiteY0" fmla="*/ 0 h 3249004"/>
              <a:gd name="connsiteX1" fmla="*/ 0 w 4522796"/>
              <a:gd name="connsiteY1" fmla="*/ 0 h 3249004"/>
              <a:gd name="connsiteX2" fmla="*/ 0 w 4522796"/>
              <a:gd name="connsiteY2" fmla="*/ 3249004 h 3249004"/>
              <a:gd name="connsiteX3" fmla="*/ 4522796 w 4522796"/>
              <a:gd name="connsiteY3" fmla="*/ 3249004 h 3249004"/>
            </a:gdLst>
            <a:ahLst/>
            <a:cxnLst>
              <a:cxn ang="0">
                <a:pos x="connsiteX0" y="connsiteY0"/>
              </a:cxn>
              <a:cxn ang="0">
                <a:pos x="connsiteX1" y="connsiteY1"/>
              </a:cxn>
              <a:cxn ang="0">
                <a:pos x="connsiteX2" y="connsiteY2"/>
              </a:cxn>
              <a:cxn ang="0">
                <a:pos x="connsiteX3" y="connsiteY3"/>
              </a:cxn>
            </a:cxnLst>
            <a:rect l="l" t="t" r="r" b="b"/>
            <a:pathLst>
              <a:path w="4522796" h="3249004">
                <a:moveTo>
                  <a:pt x="3018081" y="0"/>
                </a:moveTo>
                <a:lnTo>
                  <a:pt x="0" y="0"/>
                </a:lnTo>
                <a:lnTo>
                  <a:pt x="0" y="3249004"/>
                </a:lnTo>
                <a:lnTo>
                  <a:pt x="4522796" y="324900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defRPr/>
            </a:pPr>
            <a:r>
              <a:rPr lang="en-US" altLang="en-US" dirty="0">
                <a:solidFill>
                  <a:srgbClr val="FF0000"/>
                </a:solidFill>
              </a:rPr>
              <a:t>***delete number at left</a:t>
            </a:r>
            <a:endParaRPr kumimoji="0" lang="en-US" sz="1800" b="1" i="0" u="none" strike="noStrike" kern="1200" cap="none" spc="0" normalizeH="0" baseline="0" noProof="0" dirty="0">
              <a:ln>
                <a:noFill/>
              </a:ln>
              <a:solidFill>
                <a:prstClr val="white"/>
              </a:solidFill>
              <a:effectLst/>
              <a:uLnTx/>
              <a:uFillTx/>
              <a:latin typeface="Arial"/>
              <a:ea typeface="+mn-ea"/>
              <a:cs typeface="+mn-cs"/>
            </a:endParaRPr>
          </a:p>
        </p:txBody>
      </p:sp>
      <p:sp>
        <p:nvSpPr>
          <p:cNvPr id="22" name="Freeform 15">
            <a:extLst>
              <a:ext uri="{FF2B5EF4-FFF2-40B4-BE49-F238E27FC236}">
                <a16:creationId xmlns:a16="http://schemas.microsoft.com/office/drawing/2014/main" id="{A085B63A-2D2F-4B09-9BFB-E2080686C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0107" y="5448626"/>
            <a:ext cx="4443893" cy="1409374"/>
          </a:xfrm>
          <a:custGeom>
            <a:avLst/>
            <a:gdLst>
              <a:gd name="connsiteX0" fmla="*/ 652725 w 5925190"/>
              <a:gd name="connsiteY0" fmla="*/ 0 h 1409374"/>
              <a:gd name="connsiteX1" fmla="*/ 5925190 w 5925190"/>
              <a:gd name="connsiteY1" fmla="*/ 0 h 1409374"/>
              <a:gd name="connsiteX2" fmla="*/ 5925190 w 5925190"/>
              <a:gd name="connsiteY2" fmla="*/ 1409374 h 1409374"/>
              <a:gd name="connsiteX3" fmla="*/ 0 w 5925190"/>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5925190" h="1409374">
                <a:moveTo>
                  <a:pt x="652725" y="0"/>
                </a:moveTo>
                <a:lnTo>
                  <a:pt x="5925190" y="0"/>
                </a:lnTo>
                <a:lnTo>
                  <a:pt x="5925190" y="1409374"/>
                </a:lnTo>
                <a:lnTo>
                  <a:pt x="0" y="1409374"/>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4" name="Title 3"/>
          <p:cNvSpPr>
            <a:spLocks noGrp="1"/>
          </p:cNvSpPr>
          <p:nvPr>
            <p:ph type="ctrTitle"/>
          </p:nvPr>
        </p:nvSpPr>
        <p:spPr>
          <a:xfrm>
            <a:off x="1111028" y="3608996"/>
            <a:ext cx="4963538" cy="1355750"/>
          </a:xfrm>
        </p:spPr>
        <p:txBody>
          <a:bodyPr vert="horz" lIns="91440" tIns="45720" rIns="91440" bIns="45720" rtlCol="0" anchor="b">
            <a:normAutofit fontScale="90000"/>
          </a:bodyPr>
          <a:lstStyle/>
          <a:p>
            <a:pPr defTabSz="914400">
              <a:lnSpc>
                <a:spcPct val="90000"/>
              </a:lnSpc>
            </a:pPr>
            <a:r>
              <a:rPr lang="en-US" sz="4700" dirty="0">
                <a:latin typeface="+mj-lt"/>
                <a:cs typeface="+mj-cs"/>
              </a:rPr>
              <a:t>Levels of risk and review categories</a:t>
            </a:r>
            <a:endParaRPr lang="en-US" sz="4700" kern="1200" dirty="0">
              <a:solidFill>
                <a:schemeClr val="tx1"/>
              </a:solidFill>
              <a:latin typeface="+mj-lt"/>
              <a:ea typeface="+mj-ea"/>
              <a:cs typeface="+mj-cs"/>
            </a:endParaRPr>
          </a:p>
        </p:txBody>
      </p:sp>
      <p:sp>
        <p:nvSpPr>
          <p:cNvPr id="24" name="Freeform 24">
            <a:extLst>
              <a:ext uri="{FF2B5EF4-FFF2-40B4-BE49-F238E27FC236}">
                <a16:creationId xmlns:a16="http://schemas.microsoft.com/office/drawing/2014/main" id="{3D4697C8-4A0D-4493-B526-7CC15E0EE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0463" cy="2896258"/>
          </a:xfrm>
          <a:custGeom>
            <a:avLst/>
            <a:gdLst>
              <a:gd name="connsiteX0" fmla="*/ 0 w 5920618"/>
              <a:gd name="connsiteY0" fmla="*/ 0 h 2896258"/>
              <a:gd name="connsiteX1" fmla="*/ 3191370 w 5920618"/>
              <a:gd name="connsiteY1" fmla="*/ 0 h 2896258"/>
              <a:gd name="connsiteX2" fmla="*/ 3346315 w 5920618"/>
              <a:gd name="connsiteY2" fmla="*/ 0 h 2896258"/>
              <a:gd name="connsiteX3" fmla="*/ 5920618 w 5920618"/>
              <a:gd name="connsiteY3" fmla="*/ 0 h 2896258"/>
              <a:gd name="connsiteX4" fmla="*/ 4583705 w 5920618"/>
              <a:gd name="connsiteY4" fmla="*/ 2896258 h 2896258"/>
              <a:gd name="connsiteX5" fmla="*/ 3346315 w 5920618"/>
              <a:gd name="connsiteY5" fmla="*/ 2896258 h 2896258"/>
              <a:gd name="connsiteX6" fmla="*/ 1854457 w 5920618"/>
              <a:gd name="connsiteY6" fmla="*/ 2896258 h 2896258"/>
              <a:gd name="connsiteX7" fmla="*/ 0 w 5920618"/>
              <a:gd name="connsiteY7" fmla="*/ 2896258 h 2896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0618" h="2896258">
                <a:moveTo>
                  <a:pt x="0" y="0"/>
                </a:moveTo>
                <a:lnTo>
                  <a:pt x="3191370" y="0"/>
                </a:lnTo>
                <a:lnTo>
                  <a:pt x="3346315" y="0"/>
                </a:lnTo>
                <a:lnTo>
                  <a:pt x="5920618" y="0"/>
                </a:lnTo>
                <a:lnTo>
                  <a:pt x="4583705" y="2896258"/>
                </a:lnTo>
                <a:lnTo>
                  <a:pt x="3346315" y="2896258"/>
                </a:lnTo>
                <a:lnTo>
                  <a:pt x="1854457" y="2896258"/>
                </a:lnTo>
                <a:lnTo>
                  <a:pt x="0" y="2896258"/>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pic>
        <p:nvPicPr>
          <p:cNvPr id="9" name="Picture 8" descr="Image result for villanova logo">
            <a:extLst>
              <a:ext uri="{FF2B5EF4-FFF2-40B4-BE49-F238E27FC236}">
                <a16:creationId xmlns:a16="http://schemas.microsoft.com/office/drawing/2014/main" id="{81AA7E50-3A10-4F78-A1CA-88C796CDC9B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354593" y="1772862"/>
            <a:ext cx="2309347" cy="1902901"/>
          </a:xfrm>
          <a:prstGeom prst="rect">
            <a:avLst/>
          </a:prstGeom>
          <a:noFill/>
        </p:spPr>
      </p:pic>
      <p:sp>
        <p:nvSpPr>
          <p:cNvPr id="5" name="Rectangle 4">
            <a:extLst>
              <a:ext uri="{FF2B5EF4-FFF2-40B4-BE49-F238E27FC236}">
                <a16:creationId xmlns:a16="http://schemas.microsoft.com/office/drawing/2014/main" id="{71054035-F03C-4BC9-8E57-7160B744E947}"/>
              </a:ext>
            </a:extLst>
          </p:cNvPr>
          <p:cNvSpPr/>
          <p:nvPr/>
        </p:nvSpPr>
        <p:spPr>
          <a:xfrm>
            <a:off x="4908884" y="4964746"/>
            <a:ext cx="3059785" cy="4838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59491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722519"/>
            <a:ext cx="7886700" cy="1325563"/>
          </a:xfrm>
        </p:spPr>
        <p:txBody>
          <a:bodyPr vert="horz" lIns="91440" tIns="45720" rIns="91440" bIns="45720" rtlCol="0" anchor="ctr">
            <a:normAutofit fontScale="90000"/>
          </a:bodyPr>
          <a:lstStyle/>
          <a:p>
            <a:pPr defTabSz="914400">
              <a:lnSpc>
                <a:spcPct val="90000"/>
              </a:lnSpc>
            </a:pPr>
            <a:r>
              <a:rPr lang="en-US" sz="3400" dirty="0" err="1">
                <a:latin typeface="+mj-lt"/>
                <a:cs typeface="+mj-cs"/>
              </a:rPr>
              <a:t>IrB</a:t>
            </a:r>
            <a:r>
              <a:rPr lang="en-US" sz="3400" dirty="0">
                <a:latin typeface="+mj-lt"/>
                <a:cs typeface="+mj-cs"/>
              </a:rPr>
              <a:t> operations:</a:t>
            </a:r>
            <a:br>
              <a:rPr lang="en-US" sz="3400" dirty="0">
                <a:latin typeface="+mj-lt"/>
                <a:cs typeface="+mj-cs"/>
              </a:rPr>
            </a:br>
            <a:r>
              <a:rPr lang="en-US" sz="3400" b="0" dirty="0">
                <a:solidFill>
                  <a:schemeClr val="accent2"/>
                </a:solidFill>
                <a:latin typeface="+mj-lt"/>
                <a:cs typeface="+mj-cs"/>
              </a:rPr>
              <a:t>more than minimal risk to human </a:t>
            </a:r>
            <a:br>
              <a:rPr lang="en-US" sz="3400" b="0" dirty="0">
                <a:solidFill>
                  <a:schemeClr val="accent2"/>
                </a:solidFill>
                <a:latin typeface="+mj-lt"/>
                <a:cs typeface="+mj-cs"/>
              </a:rPr>
            </a:br>
            <a:r>
              <a:rPr lang="en-US" sz="3400" b="0" dirty="0">
                <a:solidFill>
                  <a:schemeClr val="accent2"/>
                </a:solidFill>
                <a:latin typeface="+mj-lt"/>
                <a:cs typeface="+mj-cs"/>
              </a:rPr>
              <a:t>subjects/ full board review</a:t>
            </a:r>
            <a:br>
              <a:rPr lang="en-US" sz="4400" kern="1200" dirty="0">
                <a:solidFill>
                  <a:schemeClr val="tx1"/>
                </a:solidFill>
                <a:latin typeface="+mj-lt"/>
                <a:ea typeface="+mj-ea"/>
                <a:cs typeface="+mj-cs"/>
              </a:rPr>
            </a:br>
            <a:endParaRPr lang="en-US" sz="4400" kern="1200" dirty="0">
              <a:solidFill>
                <a:schemeClr val="tx1"/>
              </a:solidFill>
              <a:latin typeface="+mj-lt"/>
              <a:ea typeface="+mj-ea"/>
              <a:cs typeface="+mj-cs"/>
            </a:endParaRPr>
          </a:p>
        </p:txBody>
      </p:sp>
      <p:sp>
        <p:nvSpPr>
          <p:cNvPr id="7" name="Text Placeholder 6"/>
          <p:cNvSpPr>
            <a:spLocks noGrp="1"/>
          </p:cNvSpPr>
          <p:nvPr>
            <p:ph type="body" sz="quarter" idx="15"/>
          </p:nvPr>
        </p:nvSpPr>
        <p:spPr>
          <a:xfrm>
            <a:off x="601630" y="2202461"/>
            <a:ext cx="7886700" cy="3871762"/>
          </a:xfrm>
        </p:spPr>
        <p:txBody>
          <a:bodyPr vert="horz" lIns="91440" tIns="45720" rIns="91440" bIns="45720" rtlCol="0">
            <a:noAutofit/>
          </a:bodyPr>
          <a:lstStyle/>
          <a:p>
            <a:pPr marL="0" indent="0" defTabSz="914400">
              <a:lnSpc>
                <a:spcPct val="120000"/>
              </a:lnSpc>
              <a:buNone/>
            </a:pPr>
            <a:r>
              <a:rPr lang="en-US" sz="2000" b="1" dirty="0">
                <a:solidFill>
                  <a:schemeClr val="tx1"/>
                </a:solidFill>
              </a:rPr>
              <a:t>Full Board Review</a:t>
            </a:r>
          </a:p>
          <a:p>
            <a:pPr marL="684213" lvl="1" indent="0" defTabSz="914400">
              <a:lnSpc>
                <a:spcPct val="120000"/>
              </a:lnSpc>
              <a:buNone/>
            </a:pPr>
            <a:r>
              <a:rPr lang="en-US" sz="2000" dirty="0">
                <a:solidFill>
                  <a:schemeClr val="tx1"/>
                </a:solidFill>
              </a:rPr>
              <a:t>Research that is judged to involve </a:t>
            </a:r>
            <a:r>
              <a:rPr lang="en-US" sz="2000" i="1" dirty="0">
                <a:solidFill>
                  <a:schemeClr val="tx1"/>
                </a:solidFill>
              </a:rPr>
              <a:t>more than minimal risk</a:t>
            </a:r>
            <a:r>
              <a:rPr lang="en-US" sz="2000" dirty="0">
                <a:solidFill>
                  <a:schemeClr val="tx1"/>
                </a:solidFill>
              </a:rPr>
              <a:t>, or involves protected populations such as children, prisoners, disabled individuals or pregnant women (until Jan 2019), must undergo a </a:t>
            </a:r>
            <a:r>
              <a:rPr lang="en-US" sz="2000" b="1" dirty="0">
                <a:solidFill>
                  <a:schemeClr val="tx1"/>
                </a:solidFill>
              </a:rPr>
              <a:t>full</a:t>
            </a:r>
            <a:r>
              <a:rPr lang="en-US" sz="2000" dirty="0">
                <a:solidFill>
                  <a:schemeClr val="tx1"/>
                </a:solidFill>
              </a:rPr>
              <a:t> </a:t>
            </a:r>
            <a:r>
              <a:rPr lang="en-US" sz="2000" b="1" dirty="0">
                <a:solidFill>
                  <a:schemeClr val="tx1"/>
                </a:solidFill>
              </a:rPr>
              <a:t>board</a:t>
            </a:r>
            <a:r>
              <a:rPr lang="en-US" sz="2000" dirty="0">
                <a:solidFill>
                  <a:schemeClr val="tx1"/>
                </a:solidFill>
              </a:rPr>
              <a:t> review </a:t>
            </a:r>
            <a:r>
              <a:rPr lang="en-US" sz="2000" b="1" dirty="0">
                <a:solidFill>
                  <a:schemeClr val="tx1"/>
                </a:solidFill>
                <a:hlinkClick r:id="rId2"/>
              </a:rPr>
              <a:t>45CFR46.103(b)</a:t>
            </a:r>
            <a:r>
              <a:rPr lang="en-US" sz="2000" b="1" dirty="0">
                <a:solidFill>
                  <a:schemeClr val="tx1"/>
                </a:solidFill>
              </a:rPr>
              <a:t>.</a:t>
            </a:r>
          </a:p>
          <a:p>
            <a:pPr marL="684213" lvl="1" indent="0" defTabSz="914400">
              <a:lnSpc>
                <a:spcPct val="120000"/>
              </a:lnSpc>
              <a:buNone/>
            </a:pPr>
            <a:endParaRPr lang="en-US" sz="2000" b="1" dirty="0">
              <a:solidFill>
                <a:schemeClr val="tx1"/>
              </a:solidFill>
            </a:endParaRPr>
          </a:p>
          <a:p>
            <a:pPr marL="684213" lvl="1" indent="0" defTabSz="914400">
              <a:lnSpc>
                <a:spcPct val="120000"/>
              </a:lnSpc>
              <a:buNone/>
            </a:pPr>
            <a:r>
              <a:rPr lang="en-US" sz="2000" b="1" dirty="0">
                <a:solidFill>
                  <a:schemeClr val="tx1"/>
                </a:solidFill>
              </a:rPr>
              <a:t>These protocols are reviewed at convened meeting of the IRB, once per month.</a:t>
            </a:r>
          </a:p>
          <a:p>
            <a:pPr lvl="2" defTabSz="914400">
              <a:lnSpc>
                <a:spcPct val="120000"/>
              </a:lnSpc>
            </a:pPr>
            <a:endParaRPr lang="en-US" sz="2000" b="1"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36</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5846831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722519"/>
            <a:ext cx="7886700" cy="1325563"/>
          </a:xfrm>
        </p:spPr>
        <p:txBody>
          <a:bodyPr vert="horz" lIns="91440" tIns="45720" rIns="91440" bIns="45720" rtlCol="0" anchor="ctr">
            <a:normAutofit fontScale="90000"/>
          </a:bodyPr>
          <a:lstStyle/>
          <a:p>
            <a:pPr defTabSz="914400">
              <a:lnSpc>
                <a:spcPct val="90000"/>
              </a:lnSpc>
            </a:pPr>
            <a:r>
              <a:rPr lang="en-US" sz="3400" dirty="0" err="1">
                <a:latin typeface="+mj-lt"/>
                <a:cs typeface="+mj-cs"/>
              </a:rPr>
              <a:t>irB</a:t>
            </a:r>
            <a:r>
              <a:rPr lang="en-US" sz="3400" dirty="0">
                <a:latin typeface="+mj-lt"/>
                <a:cs typeface="+mj-cs"/>
              </a:rPr>
              <a:t> operations:</a:t>
            </a:r>
            <a:br>
              <a:rPr lang="en-US" sz="3400" dirty="0">
                <a:latin typeface="+mj-lt"/>
                <a:cs typeface="+mj-cs"/>
              </a:rPr>
            </a:br>
            <a:r>
              <a:rPr lang="en-US" sz="3400" b="0" dirty="0">
                <a:solidFill>
                  <a:schemeClr val="accent2"/>
                </a:solidFill>
                <a:latin typeface="+mj-lt"/>
                <a:cs typeface="+mj-cs"/>
              </a:rPr>
              <a:t>minimal risk to human </a:t>
            </a:r>
            <a:br>
              <a:rPr lang="en-US" sz="3400" b="0" dirty="0">
                <a:solidFill>
                  <a:schemeClr val="accent2"/>
                </a:solidFill>
                <a:latin typeface="+mj-lt"/>
                <a:cs typeface="+mj-cs"/>
              </a:rPr>
            </a:br>
            <a:r>
              <a:rPr lang="en-US" sz="3400" b="0" dirty="0">
                <a:solidFill>
                  <a:schemeClr val="accent2"/>
                </a:solidFill>
                <a:latin typeface="+mj-lt"/>
                <a:cs typeface="+mj-cs"/>
              </a:rPr>
              <a:t>subjects/ expedited review</a:t>
            </a:r>
            <a:br>
              <a:rPr lang="en-US" sz="4400" kern="1200" dirty="0">
                <a:solidFill>
                  <a:schemeClr val="tx1"/>
                </a:solidFill>
                <a:latin typeface="+mj-lt"/>
                <a:ea typeface="+mj-ea"/>
                <a:cs typeface="+mj-cs"/>
              </a:rPr>
            </a:br>
            <a:endParaRPr lang="en-US" sz="4400" kern="1200" dirty="0">
              <a:solidFill>
                <a:schemeClr val="tx1"/>
              </a:solidFill>
              <a:latin typeface="+mj-lt"/>
              <a:ea typeface="+mj-ea"/>
              <a:cs typeface="+mj-cs"/>
            </a:endParaRPr>
          </a:p>
        </p:txBody>
      </p:sp>
      <p:sp>
        <p:nvSpPr>
          <p:cNvPr id="7" name="Text Placeholder 6"/>
          <p:cNvSpPr>
            <a:spLocks noGrp="1"/>
          </p:cNvSpPr>
          <p:nvPr>
            <p:ph type="body" sz="quarter" idx="15"/>
          </p:nvPr>
        </p:nvSpPr>
        <p:spPr>
          <a:xfrm>
            <a:off x="628650" y="1971408"/>
            <a:ext cx="7886700" cy="3871762"/>
          </a:xfrm>
        </p:spPr>
        <p:txBody>
          <a:bodyPr vert="horz" lIns="91440" tIns="45720" rIns="91440" bIns="45720" rtlCol="0">
            <a:noAutofit/>
          </a:bodyPr>
          <a:lstStyle/>
          <a:p>
            <a:pPr marL="0" indent="0" defTabSz="914400">
              <a:lnSpc>
                <a:spcPct val="120000"/>
              </a:lnSpc>
              <a:buNone/>
            </a:pPr>
            <a:r>
              <a:rPr lang="en-US" sz="2000" b="1" dirty="0">
                <a:solidFill>
                  <a:schemeClr val="tx1"/>
                </a:solidFill>
              </a:rPr>
              <a:t>Expedited Review</a:t>
            </a:r>
          </a:p>
          <a:p>
            <a:pPr lvl="1" defTabSz="914400">
              <a:lnSpc>
                <a:spcPct val="120000"/>
              </a:lnSpc>
              <a:buFont typeface="Arial" panose="020B0604020202020204" pitchFamily="34" charset="0"/>
              <a:buChar char="•"/>
            </a:pPr>
            <a:r>
              <a:rPr lang="en-US" sz="2000" dirty="0">
                <a:solidFill>
                  <a:schemeClr val="tx1"/>
                </a:solidFill>
              </a:rPr>
              <a:t>Research that meets one of nine categories for inclusion as defined by the regulation and is found by reviewers to be no more than minimal risk.</a:t>
            </a:r>
          </a:p>
          <a:p>
            <a:pPr lvl="1" defTabSz="914400">
              <a:lnSpc>
                <a:spcPct val="120000"/>
              </a:lnSpc>
              <a:buFont typeface="Arial" panose="020B0604020202020204" pitchFamily="34" charset="0"/>
              <a:buChar char="•"/>
            </a:pPr>
            <a:r>
              <a:rPr lang="en-US" sz="2000" dirty="0">
                <a:solidFill>
                  <a:schemeClr val="tx1"/>
                </a:solidFill>
              </a:rPr>
              <a:t>OR can be used when reviewing an ‘active protocol’ for which the IRB conducted an initial review or a continuing review at a convened meeting or under an expedited review procedure during the preceding 12 months. </a:t>
            </a:r>
            <a:r>
              <a:rPr lang="en-US" sz="2000" b="1" dirty="0">
                <a:solidFill>
                  <a:schemeClr val="tx1"/>
                </a:solidFill>
              </a:rPr>
              <a:t>(</a:t>
            </a:r>
            <a:r>
              <a:rPr lang="en-US" sz="2000" b="1" dirty="0">
                <a:solidFill>
                  <a:schemeClr val="tx1"/>
                </a:solidFill>
                <a:hlinkClick r:id="rId2"/>
              </a:rPr>
              <a:t>45CFR46.502</a:t>
            </a:r>
            <a:r>
              <a:rPr lang="en-US" sz="2000" b="1" dirty="0">
                <a:solidFill>
                  <a:schemeClr val="tx1"/>
                </a:solidFill>
              </a:rPr>
              <a:t>)</a:t>
            </a:r>
          </a:p>
          <a:p>
            <a:pPr lvl="2" defTabSz="914400">
              <a:lnSpc>
                <a:spcPct val="120000"/>
              </a:lnSpc>
            </a:pPr>
            <a:endParaRPr lang="en-US" sz="2000" b="1" dirty="0">
              <a:solidFill>
                <a:schemeClr val="tx1"/>
              </a:solidFill>
            </a:endParaRPr>
          </a:p>
          <a:p>
            <a:pPr lvl="1" defTabSz="914400">
              <a:lnSpc>
                <a:spcPct val="120000"/>
              </a:lnSpc>
            </a:pPr>
            <a:endParaRPr lang="en-US" sz="2000" b="1"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37</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13936176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722519"/>
            <a:ext cx="7886700" cy="1325563"/>
          </a:xfrm>
        </p:spPr>
        <p:txBody>
          <a:bodyPr vert="horz" lIns="91440" tIns="45720" rIns="91440" bIns="45720" rtlCol="0" anchor="ctr">
            <a:normAutofit fontScale="90000"/>
          </a:bodyPr>
          <a:lstStyle/>
          <a:p>
            <a:pPr defTabSz="914400">
              <a:lnSpc>
                <a:spcPct val="90000"/>
              </a:lnSpc>
            </a:pPr>
            <a:r>
              <a:rPr lang="en-US" sz="3400" dirty="0" err="1">
                <a:latin typeface="+mj-lt"/>
                <a:cs typeface="+mj-cs"/>
              </a:rPr>
              <a:t>IrB</a:t>
            </a:r>
            <a:r>
              <a:rPr lang="en-US" sz="3400" dirty="0">
                <a:latin typeface="+mj-lt"/>
                <a:cs typeface="+mj-cs"/>
              </a:rPr>
              <a:t> operations:</a:t>
            </a:r>
            <a:br>
              <a:rPr lang="en-US" sz="3400" dirty="0">
                <a:latin typeface="+mj-lt"/>
                <a:cs typeface="+mj-cs"/>
              </a:rPr>
            </a:br>
            <a:r>
              <a:rPr lang="en-US" sz="3400" b="0" dirty="0">
                <a:solidFill>
                  <a:schemeClr val="accent2"/>
                </a:solidFill>
                <a:latin typeface="+mj-lt"/>
                <a:cs typeface="+mj-cs"/>
              </a:rPr>
              <a:t>low risk to human </a:t>
            </a:r>
            <a:br>
              <a:rPr lang="en-US" sz="3400" b="0" dirty="0">
                <a:solidFill>
                  <a:schemeClr val="accent2"/>
                </a:solidFill>
                <a:latin typeface="+mj-lt"/>
                <a:cs typeface="+mj-cs"/>
              </a:rPr>
            </a:br>
            <a:r>
              <a:rPr lang="en-US" sz="3400" b="0" dirty="0">
                <a:solidFill>
                  <a:schemeClr val="accent2"/>
                </a:solidFill>
                <a:latin typeface="+mj-lt"/>
                <a:cs typeface="+mj-cs"/>
              </a:rPr>
              <a:t>subjects/ exempt review</a:t>
            </a:r>
            <a:br>
              <a:rPr lang="en-US" sz="4400" kern="1200" dirty="0">
                <a:solidFill>
                  <a:schemeClr val="tx1"/>
                </a:solidFill>
                <a:latin typeface="+mj-lt"/>
                <a:ea typeface="+mj-ea"/>
                <a:cs typeface="+mj-cs"/>
              </a:rPr>
            </a:br>
            <a:endParaRPr lang="en-US" sz="4400" kern="1200" dirty="0">
              <a:solidFill>
                <a:schemeClr val="tx1"/>
              </a:solidFill>
              <a:latin typeface="+mj-lt"/>
              <a:ea typeface="+mj-ea"/>
              <a:cs typeface="+mj-cs"/>
            </a:endParaRPr>
          </a:p>
        </p:txBody>
      </p:sp>
      <p:sp>
        <p:nvSpPr>
          <p:cNvPr id="7" name="Text Placeholder 6"/>
          <p:cNvSpPr>
            <a:spLocks noGrp="1"/>
          </p:cNvSpPr>
          <p:nvPr>
            <p:ph type="body" sz="quarter" idx="15"/>
          </p:nvPr>
        </p:nvSpPr>
        <p:spPr>
          <a:xfrm>
            <a:off x="628650" y="2048082"/>
            <a:ext cx="7886700" cy="3871762"/>
          </a:xfrm>
        </p:spPr>
        <p:txBody>
          <a:bodyPr vert="horz" lIns="91440" tIns="45720" rIns="91440" bIns="45720" rtlCol="0">
            <a:noAutofit/>
          </a:bodyPr>
          <a:lstStyle/>
          <a:p>
            <a:pPr marL="0" indent="0" defTabSz="914400">
              <a:lnSpc>
                <a:spcPct val="120000"/>
              </a:lnSpc>
              <a:buNone/>
            </a:pPr>
            <a:r>
              <a:rPr lang="en-US" sz="2000" b="1" dirty="0">
                <a:solidFill>
                  <a:schemeClr val="tx1"/>
                </a:solidFill>
              </a:rPr>
              <a:t>Exempt Review</a:t>
            </a:r>
          </a:p>
          <a:p>
            <a:pPr marL="231775" lvl="1" indent="0" defTabSz="914400">
              <a:lnSpc>
                <a:spcPct val="120000"/>
              </a:lnSpc>
              <a:buNone/>
            </a:pPr>
            <a:r>
              <a:rPr lang="en-US" sz="2000" dirty="0">
                <a:solidFill>
                  <a:schemeClr val="tx1"/>
                </a:solidFill>
              </a:rPr>
              <a:t>A research activity may be declared exempt if it is considered low-risk and only involvement of human subjects will be in the categories outlined in </a:t>
            </a:r>
            <a:r>
              <a:rPr lang="en-US" sz="2000" b="1" dirty="0">
                <a:solidFill>
                  <a:schemeClr val="tx1"/>
                </a:solidFill>
                <a:hlinkClick r:id="rId2"/>
              </a:rPr>
              <a:t>45CFR46.101 (b)</a:t>
            </a:r>
            <a:r>
              <a:rPr lang="en-US" sz="2000" b="1" dirty="0">
                <a:solidFill>
                  <a:schemeClr val="tx1"/>
                </a:solidFill>
              </a:rPr>
              <a:t>.</a:t>
            </a:r>
          </a:p>
          <a:p>
            <a:pPr marL="1366837" lvl="4" indent="-342900" defTabSz="914400">
              <a:lnSpc>
                <a:spcPct val="120000"/>
              </a:lnSpc>
              <a:buFont typeface="Arial" panose="020B0604020202020204" pitchFamily="34" charset="0"/>
              <a:buChar char="•"/>
            </a:pPr>
            <a:r>
              <a:rPr lang="en-US" sz="2000" dirty="0">
                <a:solidFill>
                  <a:schemeClr val="tx1"/>
                </a:solidFill>
              </a:rPr>
              <a:t>Risk is minimized through non-invasive procedures or anonymity in responses.</a:t>
            </a:r>
            <a:endParaRPr lang="en-US" sz="2000" b="1" dirty="0">
              <a:solidFill>
                <a:schemeClr val="tx1"/>
              </a:solidFill>
            </a:endParaRPr>
          </a:p>
          <a:p>
            <a:pPr marL="1366837" lvl="4" indent="-342900" defTabSz="914400">
              <a:lnSpc>
                <a:spcPct val="120000"/>
              </a:lnSpc>
              <a:buFont typeface="Arial" panose="020B0604020202020204" pitchFamily="34" charset="0"/>
              <a:buChar char="•"/>
            </a:pPr>
            <a:r>
              <a:rPr lang="en-US" sz="2000" dirty="0">
                <a:solidFill>
                  <a:schemeClr val="tx1"/>
                </a:solidFill>
              </a:rPr>
              <a:t>Eight categories for inclusion.</a:t>
            </a:r>
          </a:p>
          <a:p>
            <a:pPr lvl="2" defTabSz="914400">
              <a:lnSpc>
                <a:spcPct val="120000"/>
              </a:lnSpc>
            </a:pPr>
            <a:endParaRPr lang="en-US" sz="2000" b="1" dirty="0">
              <a:solidFill>
                <a:schemeClr val="tx1"/>
              </a:solidFill>
            </a:endParaRPr>
          </a:p>
          <a:p>
            <a:pPr lvl="1" defTabSz="914400">
              <a:lnSpc>
                <a:spcPct val="120000"/>
              </a:lnSpc>
            </a:pPr>
            <a:endParaRPr lang="en-US" sz="2000" b="1"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38</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3824769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631825"/>
            <a:ext cx="7886700" cy="1325563"/>
          </a:xfrm>
        </p:spPr>
        <p:txBody>
          <a:bodyPr vert="horz" lIns="91440" tIns="45720" rIns="91440" bIns="45720" rtlCol="0" anchor="ctr">
            <a:normAutofit fontScale="90000"/>
          </a:bodyPr>
          <a:lstStyle/>
          <a:p>
            <a:pPr defTabSz="914400">
              <a:lnSpc>
                <a:spcPct val="90000"/>
              </a:lnSpc>
            </a:pPr>
            <a:r>
              <a:rPr lang="en-US" sz="3400" dirty="0">
                <a:latin typeface="+mj-lt"/>
                <a:cs typeface="+mj-cs"/>
              </a:rPr>
              <a:t>IRB Operations:</a:t>
            </a:r>
            <a:br>
              <a:rPr lang="en-US" sz="3400" dirty="0">
                <a:latin typeface="+mj-lt"/>
                <a:cs typeface="+mj-cs"/>
              </a:rPr>
            </a:br>
            <a:r>
              <a:rPr lang="en-US" sz="3400" b="0" dirty="0">
                <a:solidFill>
                  <a:schemeClr val="accent2"/>
                </a:solidFill>
                <a:latin typeface="+mj-lt"/>
                <a:cs typeface="+mj-cs"/>
              </a:rPr>
              <a:t>Types of IRB review</a:t>
            </a:r>
            <a:br>
              <a:rPr lang="en-US" sz="4400" kern="1200" dirty="0">
                <a:solidFill>
                  <a:schemeClr val="tx1"/>
                </a:solidFill>
                <a:latin typeface="+mj-lt"/>
                <a:ea typeface="+mj-ea"/>
                <a:cs typeface="+mj-cs"/>
              </a:rPr>
            </a:br>
            <a:endParaRPr lang="en-US" sz="4400" kern="1200" dirty="0">
              <a:solidFill>
                <a:schemeClr val="tx1"/>
              </a:solidFill>
              <a:latin typeface="+mj-lt"/>
              <a:ea typeface="+mj-ea"/>
              <a:cs typeface="+mj-cs"/>
            </a:endParaRPr>
          </a:p>
        </p:txBody>
      </p:sp>
      <p:sp>
        <p:nvSpPr>
          <p:cNvPr id="7" name="Text Placeholder 6"/>
          <p:cNvSpPr>
            <a:spLocks noGrp="1"/>
          </p:cNvSpPr>
          <p:nvPr>
            <p:ph type="body" sz="quarter" idx="15"/>
          </p:nvPr>
        </p:nvSpPr>
        <p:spPr>
          <a:xfrm>
            <a:off x="592623" y="1787178"/>
            <a:ext cx="7886700" cy="4653104"/>
          </a:xfrm>
        </p:spPr>
        <p:txBody>
          <a:bodyPr vert="horz" lIns="91440" tIns="45720" rIns="91440" bIns="45720" rtlCol="0">
            <a:noAutofit/>
          </a:bodyPr>
          <a:lstStyle/>
          <a:p>
            <a:pPr marL="342900" indent="-342900" defTabSz="914400">
              <a:lnSpc>
                <a:spcPct val="90000"/>
              </a:lnSpc>
              <a:buFont typeface="+mj-lt"/>
              <a:buAutoNum type="arabicPeriod"/>
            </a:pPr>
            <a:r>
              <a:rPr lang="en-US" sz="1700" b="1" dirty="0">
                <a:solidFill>
                  <a:schemeClr val="tx1"/>
                </a:solidFill>
              </a:rPr>
              <a:t>Initial Review</a:t>
            </a:r>
          </a:p>
          <a:p>
            <a:pPr lvl="2" defTabSz="914400">
              <a:lnSpc>
                <a:spcPct val="90000"/>
              </a:lnSpc>
            </a:pPr>
            <a:r>
              <a:rPr lang="en-US" sz="1700" dirty="0">
                <a:solidFill>
                  <a:schemeClr val="tx1"/>
                </a:solidFill>
              </a:rPr>
              <a:t>The first review of a human subjects research protocol.</a:t>
            </a:r>
          </a:p>
          <a:p>
            <a:pPr marL="455613" lvl="2" indent="0" defTabSz="914400">
              <a:lnSpc>
                <a:spcPct val="90000"/>
              </a:lnSpc>
              <a:buNone/>
            </a:pPr>
            <a:endParaRPr lang="en-US" sz="1000" dirty="0">
              <a:solidFill>
                <a:schemeClr val="tx1"/>
              </a:solidFill>
            </a:endParaRPr>
          </a:p>
          <a:p>
            <a:pPr marL="342900" indent="-342900" defTabSz="914400">
              <a:lnSpc>
                <a:spcPct val="90000"/>
              </a:lnSpc>
              <a:buFont typeface="+mj-lt"/>
              <a:buAutoNum type="arabicPeriod"/>
            </a:pPr>
            <a:r>
              <a:rPr lang="en-US" sz="1700" b="1" dirty="0">
                <a:solidFill>
                  <a:schemeClr val="tx1"/>
                </a:solidFill>
              </a:rPr>
              <a:t>Modifications</a:t>
            </a:r>
          </a:p>
          <a:p>
            <a:pPr lvl="2" defTabSz="914400"/>
            <a:r>
              <a:rPr lang="en-US" sz="1700" dirty="0">
                <a:solidFill>
                  <a:schemeClr val="tx1"/>
                </a:solidFill>
              </a:rPr>
              <a:t>An IRB shall review and have the authority to require modifications to secure approval. (45CFR46.109(a))</a:t>
            </a:r>
          </a:p>
          <a:p>
            <a:pPr lvl="2" defTabSz="914400">
              <a:lnSpc>
                <a:spcPct val="90000"/>
              </a:lnSpc>
            </a:pPr>
            <a:endParaRPr lang="en-US" sz="800" dirty="0">
              <a:solidFill>
                <a:schemeClr val="tx1"/>
              </a:solidFill>
            </a:endParaRPr>
          </a:p>
          <a:p>
            <a:pPr marL="342900" indent="-342900" defTabSz="914400">
              <a:lnSpc>
                <a:spcPct val="90000"/>
              </a:lnSpc>
              <a:buFont typeface="+mj-lt"/>
              <a:buAutoNum type="arabicPeriod"/>
            </a:pPr>
            <a:r>
              <a:rPr lang="en-US" sz="1700" b="1" dirty="0">
                <a:solidFill>
                  <a:schemeClr val="tx1"/>
                </a:solidFill>
              </a:rPr>
              <a:t>Annual or Continuing Review</a:t>
            </a:r>
          </a:p>
          <a:p>
            <a:pPr lvl="2" defTabSz="914400"/>
            <a:r>
              <a:rPr lang="en-US" sz="1700" dirty="0">
                <a:solidFill>
                  <a:schemeClr val="tx1"/>
                </a:solidFill>
              </a:rPr>
              <a:t>An IRB shall conduct continuing review of research covered by this policy at intervals appropriate to the degree of risk, but not less than once per year, and shall have authority to observe or have a third party observe the consent process and the research. (45CFR46.109(e))</a:t>
            </a:r>
          </a:p>
          <a:p>
            <a:pPr lvl="2" defTabSz="914400"/>
            <a:endParaRPr lang="en-US" sz="800" dirty="0">
              <a:solidFill>
                <a:schemeClr val="tx1"/>
              </a:solidFill>
            </a:endParaRPr>
          </a:p>
          <a:p>
            <a:pPr marL="342900" indent="-342900" defTabSz="914400">
              <a:lnSpc>
                <a:spcPct val="90000"/>
              </a:lnSpc>
              <a:buFont typeface="+mj-lt"/>
              <a:buAutoNum type="arabicPeriod"/>
            </a:pPr>
            <a:r>
              <a:rPr lang="en-US" sz="1700" b="1" dirty="0">
                <a:solidFill>
                  <a:schemeClr val="tx1"/>
                </a:solidFill>
              </a:rPr>
              <a:t>Incident</a:t>
            </a:r>
          </a:p>
          <a:p>
            <a:pPr lvl="2" defTabSz="914400"/>
            <a:r>
              <a:rPr lang="en-US" sz="1700" dirty="0">
                <a:solidFill>
                  <a:schemeClr val="tx1"/>
                </a:solidFill>
              </a:rPr>
              <a:t>An occurrence of any protocol violation, noncompliance, deviation, or serious noncompliance that is not consistent with the approved study procedures. </a:t>
            </a: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39</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1051702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01630" y="395212"/>
            <a:ext cx="7886700" cy="1325563"/>
          </a:xfrm>
        </p:spPr>
        <p:txBody>
          <a:bodyPr vert="horz" lIns="91440" tIns="45720" rIns="91440" bIns="45720" rtlCol="0" anchor="ctr">
            <a:normAutofit/>
          </a:bodyPr>
          <a:lstStyle/>
          <a:p>
            <a:pPr defTabSz="914400">
              <a:lnSpc>
                <a:spcPct val="90000"/>
              </a:lnSpc>
            </a:pPr>
            <a:r>
              <a:rPr lang="en-US" sz="3400" kern="1200" dirty="0">
                <a:solidFill>
                  <a:schemeClr val="tx1"/>
                </a:solidFill>
                <a:latin typeface="+mj-lt"/>
                <a:ea typeface="+mj-ea"/>
                <a:cs typeface="+mj-cs"/>
              </a:rPr>
              <a:t>IRB at Villanova</a:t>
            </a:r>
            <a:endParaRPr lang="en-US" sz="4400" kern="1200" dirty="0">
              <a:solidFill>
                <a:schemeClr val="tx1"/>
              </a:solidFill>
              <a:latin typeface="+mj-lt"/>
              <a:ea typeface="+mj-ea"/>
              <a:cs typeface="+mj-cs"/>
            </a:endParaRPr>
          </a:p>
        </p:txBody>
      </p:sp>
      <p:sp>
        <p:nvSpPr>
          <p:cNvPr id="7" name="Text Placeholder 6"/>
          <p:cNvSpPr>
            <a:spLocks noGrp="1"/>
          </p:cNvSpPr>
          <p:nvPr>
            <p:ph type="body" sz="quarter" idx="15"/>
          </p:nvPr>
        </p:nvSpPr>
        <p:spPr>
          <a:xfrm>
            <a:off x="565604" y="1625761"/>
            <a:ext cx="7886700" cy="4132260"/>
          </a:xfrm>
        </p:spPr>
        <p:txBody>
          <a:bodyPr vert="horz" lIns="91440" tIns="45720" rIns="91440" bIns="45720" rtlCol="0">
            <a:noAutofit/>
          </a:bodyPr>
          <a:lstStyle/>
          <a:p>
            <a:pPr defTabSz="914400">
              <a:lnSpc>
                <a:spcPct val="120000"/>
              </a:lnSpc>
              <a:buFont typeface="Arial" panose="020B0604020202020204" pitchFamily="34" charset="0"/>
              <a:buChar char="•"/>
            </a:pPr>
            <a:r>
              <a:rPr lang="en-US" sz="2000" dirty="0">
                <a:solidFill>
                  <a:schemeClr val="tx1"/>
                </a:solidFill>
              </a:rPr>
              <a:t>The Villanova IRB:</a:t>
            </a:r>
          </a:p>
          <a:p>
            <a:pPr lvl="1" defTabSz="914400">
              <a:lnSpc>
                <a:spcPct val="120000"/>
              </a:lnSpc>
              <a:buFont typeface="Arial" panose="020B0604020202020204" pitchFamily="34" charset="0"/>
              <a:buChar char="•"/>
            </a:pPr>
            <a:r>
              <a:rPr lang="en-US" sz="2000" dirty="0">
                <a:solidFill>
                  <a:schemeClr val="tx1"/>
                </a:solidFill>
              </a:rPr>
              <a:t>Is chaired by an experienced researcher.</a:t>
            </a:r>
          </a:p>
          <a:p>
            <a:pPr lvl="1" defTabSz="914400">
              <a:lnSpc>
                <a:spcPct val="120000"/>
              </a:lnSpc>
              <a:buFont typeface="Arial" panose="020B0604020202020204" pitchFamily="34" charset="0"/>
              <a:buChar char="•"/>
            </a:pPr>
            <a:r>
              <a:rPr lang="en-US" sz="2000" dirty="0">
                <a:solidFill>
                  <a:schemeClr val="tx1"/>
                </a:solidFill>
              </a:rPr>
              <a:t>Has a focus and expertise on Social-Behavioral Research.</a:t>
            </a:r>
          </a:p>
          <a:p>
            <a:pPr lvl="1" defTabSz="914400">
              <a:lnSpc>
                <a:spcPct val="120000"/>
              </a:lnSpc>
              <a:buFont typeface="Arial" panose="020B0604020202020204" pitchFamily="34" charset="0"/>
              <a:buChar char="•"/>
            </a:pPr>
            <a:r>
              <a:rPr lang="en-US" sz="2000" dirty="0">
                <a:solidFill>
                  <a:schemeClr val="tx1"/>
                </a:solidFill>
              </a:rPr>
              <a:t>Has members from various departments with diverse expertise.</a:t>
            </a:r>
          </a:p>
          <a:p>
            <a:pPr lvl="1" defTabSz="914400">
              <a:lnSpc>
                <a:spcPct val="120000"/>
              </a:lnSpc>
              <a:buFont typeface="Arial" panose="020B0604020202020204" pitchFamily="34" charset="0"/>
              <a:buChar char="•"/>
            </a:pPr>
            <a:r>
              <a:rPr lang="en-US" sz="2000" dirty="0">
                <a:solidFill>
                  <a:schemeClr val="tx1"/>
                </a:solidFill>
              </a:rPr>
              <a:t>Has community members required per federal regulations.</a:t>
            </a:r>
          </a:p>
          <a:p>
            <a:pPr lvl="1" defTabSz="914400">
              <a:lnSpc>
                <a:spcPct val="120000"/>
              </a:lnSpc>
              <a:buFont typeface="Arial" panose="020B0604020202020204" pitchFamily="34" charset="0"/>
              <a:buChar char="•"/>
            </a:pPr>
            <a:r>
              <a:rPr lang="en-US" sz="2000" dirty="0">
                <a:solidFill>
                  <a:schemeClr val="tx1"/>
                </a:solidFill>
              </a:rPr>
              <a:t>Provides approvals in writing.</a:t>
            </a:r>
          </a:p>
          <a:p>
            <a:pPr defTabSz="914400">
              <a:lnSpc>
                <a:spcPct val="120000"/>
              </a:lnSpc>
              <a:buFont typeface="Arial" panose="020B0604020202020204" pitchFamily="34" charset="0"/>
              <a:buChar char="•"/>
            </a:pPr>
            <a:r>
              <a:rPr lang="en-US" sz="2000" dirty="0">
                <a:solidFill>
                  <a:schemeClr val="tx1"/>
                </a:solidFill>
              </a:rPr>
              <a:t>The IRB process at Villanova aligns with regulatory requirements, the HRPP Plan and is consistent with peers.</a:t>
            </a:r>
          </a:p>
          <a:p>
            <a:pPr defTabSz="914400">
              <a:lnSpc>
                <a:spcPct val="110000"/>
              </a:lnSpc>
              <a:buFont typeface="Arial" panose="020B0604020202020204" pitchFamily="34" charset="0"/>
              <a:buChar char="•"/>
            </a:pPr>
            <a:r>
              <a:rPr lang="en-US" sz="2000" dirty="0">
                <a:solidFill>
                  <a:schemeClr val="tx1"/>
                </a:solidFill>
              </a:rPr>
              <a:t>The Office of Research Protections (ORP) provides administrative support to the IRB. On behalf of the IRB, ORP receives all protocols and sends out all approvals.</a:t>
            </a:r>
          </a:p>
          <a:p>
            <a:pPr defTabSz="914400">
              <a:lnSpc>
                <a:spcPct val="110000"/>
              </a:lnSpc>
              <a:buFont typeface="Arial" panose="020B0604020202020204" pitchFamily="34" charset="0"/>
              <a:buChar char="•"/>
            </a:pPr>
            <a:endParaRPr lang="en-US" sz="2000"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4</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22317118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631825"/>
            <a:ext cx="7886700" cy="1325563"/>
          </a:xfrm>
        </p:spPr>
        <p:txBody>
          <a:bodyPr vert="horz" lIns="91440" tIns="45720" rIns="91440" bIns="45720" rtlCol="0" anchor="ctr">
            <a:normAutofit fontScale="90000"/>
          </a:bodyPr>
          <a:lstStyle/>
          <a:p>
            <a:pPr defTabSz="914400">
              <a:lnSpc>
                <a:spcPct val="90000"/>
              </a:lnSpc>
            </a:pPr>
            <a:r>
              <a:rPr lang="en-US" sz="3400" dirty="0">
                <a:latin typeface="+mj-lt"/>
                <a:cs typeface="+mj-cs"/>
              </a:rPr>
              <a:t>IRB Operations:</a:t>
            </a:r>
            <a:br>
              <a:rPr lang="en-US" sz="3400" dirty="0">
                <a:latin typeface="+mj-lt"/>
                <a:cs typeface="+mj-cs"/>
              </a:rPr>
            </a:br>
            <a:r>
              <a:rPr lang="en-US" sz="3400" b="0" dirty="0">
                <a:solidFill>
                  <a:schemeClr val="accent2"/>
                </a:solidFill>
                <a:latin typeface="+mj-lt"/>
                <a:cs typeface="+mj-cs"/>
              </a:rPr>
              <a:t>types of IRB review (cont’d)</a:t>
            </a:r>
            <a:br>
              <a:rPr lang="en-US" sz="4400" b="0" kern="1200" dirty="0">
                <a:solidFill>
                  <a:schemeClr val="tx1"/>
                </a:solidFill>
                <a:latin typeface="+mj-lt"/>
                <a:ea typeface="+mj-ea"/>
                <a:cs typeface="+mj-cs"/>
              </a:rPr>
            </a:br>
            <a:endParaRPr lang="en-US" sz="4400" b="0" kern="1200" dirty="0">
              <a:solidFill>
                <a:schemeClr val="tx1"/>
              </a:solidFill>
              <a:latin typeface="+mj-lt"/>
              <a:ea typeface="+mj-ea"/>
              <a:cs typeface="+mj-cs"/>
            </a:endParaRPr>
          </a:p>
        </p:txBody>
      </p:sp>
      <p:sp>
        <p:nvSpPr>
          <p:cNvPr id="7" name="Text Placeholder 6"/>
          <p:cNvSpPr>
            <a:spLocks noGrp="1"/>
          </p:cNvSpPr>
          <p:nvPr>
            <p:ph type="body" sz="quarter" idx="15"/>
          </p:nvPr>
        </p:nvSpPr>
        <p:spPr>
          <a:xfrm>
            <a:off x="529577" y="1652067"/>
            <a:ext cx="7886700" cy="3871762"/>
          </a:xfrm>
        </p:spPr>
        <p:txBody>
          <a:bodyPr vert="horz" lIns="91440" tIns="45720" rIns="91440" bIns="45720" rtlCol="0">
            <a:noAutofit/>
          </a:bodyPr>
          <a:lstStyle/>
          <a:p>
            <a:pPr marL="342900" indent="-342900" defTabSz="914400">
              <a:lnSpc>
                <a:spcPct val="90000"/>
              </a:lnSpc>
              <a:buFont typeface="+mj-lt"/>
              <a:buAutoNum type="arabicPeriod" startAt="5"/>
            </a:pPr>
            <a:r>
              <a:rPr lang="en-US" sz="1700" b="1" dirty="0">
                <a:solidFill>
                  <a:schemeClr val="tx1"/>
                </a:solidFill>
              </a:rPr>
              <a:t>Withdrawal</a:t>
            </a:r>
          </a:p>
          <a:p>
            <a:pPr lvl="2" defTabSz="914400">
              <a:buFont typeface="Arial" panose="020B0604020202020204" pitchFamily="34" charset="0"/>
              <a:buChar char="•"/>
            </a:pPr>
            <a:r>
              <a:rPr lang="en-US" sz="1700" dirty="0">
                <a:solidFill>
                  <a:schemeClr val="tx1"/>
                </a:solidFill>
              </a:rPr>
              <a:t>Any study that is no longer intended to be completed may be withdrawn from the system. Available for studies that have not been approved.</a:t>
            </a:r>
            <a:endParaRPr lang="en-US" sz="800" dirty="0">
              <a:solidFill>
                <a:schemeClr val="tx1"/>
              </a:solidFill>
            </a:endParaRPr>
          </a:p>
          <a:p>
            <a:pPr marL="342900" indent="-342900" defTabSz="914400">
              <a:lnSpc>
                <a:spcPct val="90000"/>
              </a:lnSpc>
              <a:buFont typeface="+mj-lt"/>
              <a:buAutoNum type="arabicPeriod" startAt="5"/>
            </a:pPr>
            <a:r>
              <a:rPr lang="en-US" sz="1700" b="1" dirty="0">
                <a:solidFill>
                  <a:schemeClr val="tx1"/>
                </a:solidFill>
              </a:rPr>
              <a:t>Closure </a:t>
            </a:r>
          </a:p>
          <a:p>
            <a:pPr lvl="2" defTabSz="914400">
              <a:buFont typeface="Arial" panose="020B0604020202020204" pitchFamily="34" charset="0"/>
              <a:buChar char="•"/>
            </a:pPr>
            <a:r>
              <a:rPr lang="en-US" sz="1700" dirty="0">
                <a:solidFill>
                  <a:schemeClr val="tx1"/>
                </a:solidFill>
              </a:rPr>
              <a:t>Any study where all study procedures have been performed and data collection/analysis is complete. </a:t>
            </a:r>
          </a:p>
          <a:p>
            <a:pPr lvl="2" defTabSz="914400">
              <a:buFont typeface="Arial" panose="020B0604020202020204" pitchFamily="34" charset="0"/>
              <a:buChar char="•"/>
            </a:pPr>
            <a:endParaRPr lang="en-US" sz="800" dirty="0">
              <a:solidFill>
                <a:schemeClr val="tx1"/>
              </a:solidFill>
            </a:endParaRPr>
          </a:p>
          <a:p>
            <a:pPr marL="342900" indent="-342900" defTabSz="914400">
              <a:lnSpc>
                <a:spcPct val="90000"/>
              </a:lnSpc>
              <a:buFont typeface="+mj-lt"/>
              <a:buAutoNum type="arabicPeriod" startAt="5"/>
            </a:pPr>
            <a:r>
              <a:rPr lang="en-US" sz="1700" b="1" dirty="0">
                <a:solidFill>
                  <a:schemeClr val="tx1"/>
                </a:solidFill>
              </a:rPr>
              <a:t>Administrator Closure</a:t>
            </a:r>
          </a:p>
          <a:p>
            <a:pPr lvl="2" defTabSz="914400">
              <a:lnSpc>
                <a:spcPct val="90000"/>
              </a:lnSpc>
              <a:buFont typeface="Arial" panose="020B0604020202020204" pitchFamily="34" charset="0"/>
              <a:buChar char="•"/>
            </a:pPr>
            <a:r>
              <a:rPr lang="en-US" sz="1700" dirty="0">
                <a:solidFill>
                  <a:schemeClr val="tx1"/>
                </a:solidFill>
              </a:rPr>
              <a:t>Similar to ‘closure’ but initiated and performed by IRB Administration staff.</a:t>
            </a:r>
          </a:p>
          <a:p>
            <a:pPr lvl="2" defTabSz="914400">
              <a:lnSpc>
                <a:spcPct val="90000"/>
              </a:lnSpc>
              <a:buFont typeface="Arial" panose="020B0604020202020204" pitchFamily="34" charset="0"/>
              <a:buChar char="•"/>
            </a:pPr>
            <a:endParaRPr lang="en-US" sz="800" dirty="0">
              <a:solidFill>
                <a:schemeClr val="tx1"/>
              </a:solidFill>
            </a:endParaRPr>
          </a:p>
          <a:p>
            <a:pPr marL="342900" indent="-342900" defTabSz="914400">
              <a:lnSpc>
                <a:spcPct val="90000"/>
              </a:lnSpc>
              <a:buFont typeface="+mj-lt"/>
              <a:buAutoNum type="arabicPeriod" startAt="5"/>
            </a:pPr>
            <a:r>
              <a:rPr lang="en-US" sz="1700" b="1" dirty="0">
                <a:solidFill>
                  <a:schemeClr val="tx1"/>
                </a:solidFill>
              </a:rPr>
              <a:t>Administrator Withdrawal</a:t>
            </a:r>
          </a:p>
          <a:p>
            <a:pPr lvl="2" defTabSz="914400">
              <a:lnSpc>
                <a:spcPct val="90000"/>
              </a:lnSpc>
              <a:buFont typeface="Arial" panose="020B0604020202020204" pitchFamily="34" charset="0"/>
              <a:buChar char="•"/>
            </a:pPr>
            <a:r>
              <a:rPr lang="en-US" sz="1700" dirty="0">
                <a:solidFill>
                  <a:schemeClr val="tx1"/>
                </a:solidFill>
              </a:rPr>
              <a:t>Similar to a ‘withdrawal’ but initiated and performed by IRB Administration staff.</a:t>
            </a: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40</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28927085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781080"/>
            <a:ext cx="7886700" cy="1325563"/>
          </a:xfrm>
        </p:spPr>
        <p:txBody>
          <a:bodyPr vert="horz" lIns="91440" tIns="45720" rIns="91440" bIns="45720" rtlCol="0" anchor="ctr">
            <a:normAutofit fontScale="90000"/>
          </a:bodyPr>
          <a:lstStyle/>
          <a:p>
            <a:pPr defTabSz="914400">
              <a:lnSpc>
                <a:spcPct val="90000"/>
              </a:lnSpc>
            </a:pPr>
            <a:r>
              <a:rPr lang="en-US" sz="3400" dirty="0" err="1">
                <a:latin typeface="+mj-lt"/>
                <a:cs typeface="+mj-cs"/>
              </a:rPr>
              <a:t>IrB</a:t>
            </a:r>
            <a:r>
              <a:rPr lang="en-US" sz="3400" dirty="0">
                <a:latin typeface="+mj-lt"/>
                <a:cs typeface="+mj-cs"/>
              </a:rPr>
              <a:t> operations:</a:t>
            </a:r>
            <a:br>
              <a:rPr lang="en-US" sz="3400" dirty="0">
                <a:latin typeface="+mj-lt"/>
                <a:cs typeface="+mj-cs"/>
              </a:rPr>
            </a:br>
            <a:r>
              <a:rPr lang="en-US" sz="3400" b="0" dirty="0">
                <a:solidFill>
                  <a:schemeClr val="accent2"/>
                </a:solidFill>
                <a:latin typeface="+mj-lt"/>
                <a:cs typeface="+mj-cs"/>
              </a:rPr>
              <a:t>Secondary Data</a:t>
            </a:r>
            <a:br>
              <a:rPr lang="en-US" sz="4400" kern="1200" dirty="0">
                <a:solidFill>
                  <a:schemeClr val="tx1"/>
                </a:solidFill>
                <a:latin typeface="+mj-lt"/>
                <a:ea typeface="+mj-ea"/>
                <a:cs typeface="+mj-cs"/>
              </a:rPr>
            </a:br>
            <a:endParaRPr lang="en-US" sz="4400" kern="1200" dirty="0">
              <a:solidFill>
                <a:schemeClr val="tx1"/>
              </a:solidFill>
              <a:latin typeface="+mj-lt"/>
              <a:ea typeface="+mj-ea"/>
              <a:cs typeface="+mj-cs"/>
            </a:endParaRPr>
          </a:p>
        </p:txBody>
      </p:sp>
      <p:sp>
        <p:nvSpPr>
          <p:cNvPr id="7" name="Text Placeholder 6"/>
          <p:cNvSpPr>
            <a:spLocks noGrp="1"/>
          </p:cNvSpPr>
          <p:nvPr>
            <p:ph type="body" sz="quarter" idx="15"/>
          </p:nvPr>
        </p:nvSpPr>
        <p:spPr>
          <a:xfrm>
            <a:off x="601629" y="2116562"/>
            <a:ext cx="7962457" cy="4437501"/>
          </a:xfrm>
        </p:spPr>
        <p:txBody>
          <a:bodyPr vert="horz" lIns="91440" tIns="45720" rIns="91440" bIns="45720" rtlCol="0">
            <a:noAutofit/>
          </a:bodyPr>
          <a:lstStyle/>
          <a:p>
            <a:pPr>
              <a:lnSpc>
                <a:spcPct val="150000"/>
              </a:lnSpc>
              <a:buFont typeface="Arial" panose="020B0604020202020204" pitchFamily="34" charset="0"/>
              <a:buChar char="•"/>
            </a:pPr>
            <a:r>
              <a:rPr lang="en-US" sz="2000" dirty="0">
                <a:solidFill>
                  <a:schemeClr val="tx1"/>
                </a:solidFill>
              </a:rPr>
              <a:t>The use of secondary data is subject to IRB review if there are personal identifiers included in the data set.</a:t>
            </a:r>
          </a:p>
          <a:p>
            <a:pPr marL="0" indent="0">
              <a:buNone/>
            </a:pPr>
            <a:endParaRPr lang="en-US" sz="2000"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41</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6499908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781080"/>
            <a:ext cx="7886700" cy="1325563"/>
          </a:xfrm>
        </p:spPr>
        <p:txBody>
          <a:bodyPr vert="horz" lIns="91440" tIns="45720" rIns="91440" bIns="45720" rtlCol="0" anchor="ctr">
            <a:normAutofit fontScale="90000"/>
          </a:bodyPr>
          <a:lstStyle/>
          <a:p>
            <a:pPr defTabSz="914400">
              <a:lnSpc>
                <a:spcPct val="90000"/>
              </a:lnSpc>
            </a:pPr>
            <a:r>
              <a:rPr lang="en-US" sz="3400" dirty="0" err="1">
                <a:latin typeface="+mj-lt"/>
                <a:cs typeface="+mj-cs"/>
              </a:rPr>
              <a:t>irB</a:t>
            </a:r>
            <a:r>
              <a:rPr lang="en-US" sz="3400" dirty="0">
                <a:latin typeface="+mj-lt"/>
                <a:cs typeface="+mj-cs"/>
              </a:rPr>
              <a:t> operations:</a:t>
            </a:r>
            <a:br>
              <a:rPr lang="en-US" sz="3400" dirty="0">
                <a:latin typeface="+mj-lt"/>
                <a:cs typeface="+mj-cs"/>
              </a:rPr>
            </a:br>
            <a:r>
              <a:rPr lang="en-US" sz="3400" b="0" dirty="0">
                <a:solidFill>
                  <a:schemeClr val="accent2"/>
                </a:solidFill>
                <a:latin typeface="+mj-lt"/>
                <a:cs typeface="+mj-cs"/>
              </a:rPr>
              <a:t>non-regulated human subject research studies</a:t>
            </a:r>
            <a:br>
              <a:rPr lang="en-US" sz="4400" kern="1200" dirty="0">
                <a:solidFill>
                  <a:schemeClr val="tx1"/>
                </a:solidFill>
                <a:latin typeface="+mj-lt"/>
                <a:ea typeface="+mj-ea"/>
                <a:cs typeface="+mj-cs"/>
              </a:rPr>
            </a:br>
            <a:endParaRPr lang="en-US" sz="4400" kern="1200" dirty="0">
              <a:solidFill>
                <a:schemeClr val="tx1"/>
              </a:solidFill>
              <a:latin typeface="+mj-lt"/>
              <a:ea typeface="+mj-ea"/>
              <a:cs typeface="+mj-cs"/>
            </a:endParaRPr>
          </a:p>
        </p:txBody>
      </p:sp>
      <p:sp>
        <p:nvSpPr>
          <p:cNvPr id="7" name="Text Placeholder 6"/>
          <p:cNvSpPr>
            <a:spLocks noGrp="1"/>
          </p:cNvSpPr>
          <p:nvPr>
            <p:ph type="body" sz="quarter" idx="15"/>
          </p:nvPr>
        </p:nvSpPr>
        <p:spPr>
          <a:xfrm>
            <a:off x="601629" y="1979826"/>
            <a:ext cx="7962457" cy="4437501"/>
          </a:xfrm>
        </p:spPr>
        <p:txBody>
          <a:bodyPr vert="horz" lIns="91440" tIns="45720" rIns="91440" bIns="45720" rtlCol="0">
            <a:noAutofit/>
          </a:bodyPr>
          <a:lstStyle/>
          <a:p>
            <a:pPr>
              <a:lnSpc>
                <a:spcPct val="120000"/>
              </a:lnSpc>
              <a:buFont typeface="Arial" panose="020B0604020202020204" pitchFamily="34" charset="0"/>
              <a:buChar char="•"/>
            </a:pPr>
            <a:r>
              <a:rPr lang="en-US" sz="2000" dirty="0">
                <a:solidFill>
                  <a:schemeClr val="tx1"/>
                </a:solidFill>
              </a:rPr>
              <a:t>These types of activities are NOT subject to IRB oversight per regulations:</a:t>
            </a:r>
          </a:p>
          <a:p>
            <a:pPr lvl="1">
              <a:lnSpc>
                <a:spcPct val="120000"/>
              </a:lnSpc>
              <a:buFont typeface="Arial" panose="020B0604020202020204" pitchFamily="34" charset="0"/>
              <a:buChar char="•"/>
            </a:pPr>
            <a:r>
              <a:rPr lang="en-US" sz="2000" dirty="0">
                <a:solidFill>
                  <a:schemeClr val="tx1"/>
                </a:solidFill>
              </a:rPr>
              <a:t>Journalism projects</a:t>
            </a:r>
          </a:p>
          <a:p>
            <a:pPr lvl="1">
              <a:lnSpc>
                <a:spcPct val="120000"/>
              </a:lnSpc>
              <a:buFont typeface="Arial" panose="020B0604020202020204" pitchFamily="34" charset="0"/>
              <a:buChar char="•"/>
            </a:pPr>
            <a:r>
              <a:rPr lang="en-US" sz="2000" dirty="0">
                <a:solidFill>
                  <a:schemeClr val="tx1"/>
                </a:solidFill>
              </a:rPr>
              <a:t>Classroom projects</a:t>
            </a:r>
          </a:p>
          <a:p>
            <a:pPr lvl="1">
              <a:lnSpc>
                <a:spcPct val="120000"/>
              </a:lnSpc>
              <a:buFont typeface="Arial" panose="020B0604020202020204" pitchFamily="34" charset="0"/>
              <a:buChar char="•"/>
            </a:pPr>
            <a:r>
              <a:rPr lang="en-US" sz="2000" dirty="0">
                <a:solidFill>
                  <a:schemeClr val="tx1"/>
                </a:solidFill>
              </a:rPr>
              <a:t>Program evaluations</a:t>
            </a:r>
          </a:p>
          <a:p>
            <a:pPr lvl="1">
              <a:lnSpc>
                <a:spcPct val="120000"/>
              </a:lnSpc>
              <a:buFont typeface="Arial" panose="020B0604020202020204" pitchFamily="34" charset="0"/>
              <a:buChar char="•"/>
            </a:pPr>
            <a:r>
              <a:rPr lang="en-US" sz="2000" dirty="0">
                <a:solidFill>
                  <a:schemeClr val="tx1"/>
                </a:solidFill>
              </a:rPr>
              <a:t>Projects in which the focus is a business event</a:t>
            </a:r>
          </a:p>
          <a:p>
            <a:pPr lvl="1">
              <a:lnSpc>
                <a:spcPct val="120000"/>
              </a:lnSpc>
              <a:buFont typeface="Arial" panose="020B0604020202020204" pitchFamily="34" charset="0"/>
              <a:buChar char="•"/>
            </a:pPr>
            <a:r>
              <a:rPr lang="en-US" sz="2000" dirty="0">
                <a:solidFill>
                  <a:schemeClr val="tx1"/>
                </a:solidFill>
              </a:rPr>
              <a:t>Departmental or University-wide studies</a:t>
            </a:r>
          </a:p>
          <a:p>
            <a:pPr lvl="1">
              <a:lnSpc>
                <a:spcPct val="120000"/>
              </a:lnSpc>
              <a:buFont typeface="Arial" panose="020B0604020202020204" pitchFamily="34" charset="0"/>
              <a:buChar char="•"/>
            </a:pPr>
            <a:r>
              <a:rPr lang="en-US" sz="2000" dirty="0">
                <a:solidFill>
                  <a:schemeClr val="tx1"/>
                </a:solidFill>
              </a:rPr>
              <a:t>Biographies and case studies</a:t>
            </a:r>
          </a:p>
          <a:p>
            <a:pPr lvl="2">
              <a:lnSpc>
                <a:spcPct val="120000"/>
              </a:lnSpc>
              <a:buFont typeface="Arial" panose="020B0604020202020204" pitchFamily="34" charset="0"/>
              <a:buChar char="•"/>
            </a:pPr>
            <a:r>
              <a:rPr lang="en-US" sz="2000" dirty="0">
                <a:solidFill>
                  <a:schemeClr val="tx1"/>
                </a:solidFill>
              </a:rPr>
              <a:t>Case studies: descriptions of clinical features or outcomes of three or fewer patients that do not contribute to generalizable knowledge</a:t>
            </a:r>
          </a:p>
          <a:p>
            <a:pPr>
              <a:lnSpc>
                <a:spcPct val="120000"/>
              </a:lnSpc>
              <a:buFont typeface="Arial" panose="020B0604020202020204" pitchFamily="34" charset="0"/>
              <a:buChar char="•"/>
            </a:pPr>
            <a:endParaRPr lang="en-US" sz="2000" b="1"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42</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5651303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781080"/>
            <a:ext cx="7886700" cy="1325563"/>
          </a:xfrm>
        </p:spPr>
        <p:txBody>
          <a:bodyPr vert="horz" lIns="91440" tIns="45720" rIns="91440" bIns="45720" rtlCol="0" anchor="ctr">
            <a:normAutofit fontScale="90000"/>
          </a:bodyPr>
          <a:lstStyle/>
          <a:p>
            <a:pPr defTabSz="914400">
              <a:lnSpc>
                <a:spcPct val="90000"/>
              </a:lnSpc>
            </a:pPr>
            <a:r>
              <a:rPr lang="en-US" sz="3400" dirty="0">
                <a:latin typeface="+mj-lt"/>
                <a:cs typeface="+mj-cs"/>
              </a:rPr>
              <a:t>IRB Operations:</a:t>
            </a:r>
            <a:br>
              <a:rPr lang="en-US" sz="3400" dirty="0">
                <a:latin typeface="+mj-lt"/>
                <a:cs typeface="+mj-cs"/>
              </a:rPr>
            </a:br>
            <a:r>
              <a:rPr lang="en-US" sz="3400" b="0" dirty="0">
                <a:solidFill>
                  <a:schemeClr val="accent2"/>
                </a:solidFill>
                <a:latin typeface="+mj-lt"/>
                <a:cs typeface="+mj-cs"/>
              </a:rPr>
              <a:t>Post Approval and Closure</a:t>
            </a:r>
            <a:br>
              <a:rPr lang="en-US" sz="4400" kern="1200" dirty="0">
                <a:solidFill>
                  <a:schemeClr val="tx1"/>
                </a:solidFill>
                <a:latin typeface="+mj-lt"/>
                <a:ea typeface="+mj-ea"/>
                <a:cs typeface="+mj-cs"/>
              </a:rPr>
            </a:br>
            <a:endParaRPr lang="en-US" sz="4400" kern="1200" dirty="0">
              <a:solidFill>
                <a:schemeClr val="tx1"/>
              </a:solidFill>
              <a:latin typeface="+mj-lt"/>
              <a:ea typeface="+mj-ea"/>
              <a:cs typeface="+mj-cs"/>
            </a:endParaRPr>
          </a:p>
        </p:txBody>
      </p:sp>
      <p:sp>
        <p:nvSpPr>
          <p:cNvPr id="7" name="Text Placeholder 6"/>
          <p:cNvSpPr>
            <a:spLocks noGrp="1"/>
          </p:cNvSpPr>
          <p:nvPr>
            <p:ph type="body" sz="quarter" idx="15"/>
          </p:nvPr>
        </p:nvSpPr>
        <p:spPr>
          <a:xfrm>
            <a:off x="601629" y="2116562"/>
            <a:ext cx="7962457" cy="4437501"/>
          </a:xfrm>
        </p:spPr>
        <p:txBody>
          <a:bodyPr vert="horz" lIns="91440" tIns="45720" rIns="91440" bIns="45720" rtlCol="0">
            <a:noAutofit/>
          </a:bodyPr>
          <a:lstStyle/>
          <a:p>
            <a:pPr>
              <a:lnSpc>
                <a:spcPct val="150000"/>
              </a:lnSpc>
              <a:buFont typeface="Arial" panose="020B0604020202020204" pitchFamily="34" charset="0"/>
              <a:buChar char="•"/>
            </a:pPr>
            <a:r>
              <a:rPr lang="en-US" sz="2000" dirty="0">
                <a:solidFill>
                  <a:schemeClr val="tx1"/>
                </a:solidFill>
              </a:rPr>
              <a:t>After your study has been approved by the IRB, you will be responsible for submitting an annual review through Cayuse each year to update the IRB on your progress.</a:t>
            </a:r>
          </a:p>
          <a:p>
            <a:pPr lvl="1">
              <a:lnSpc>
                <a:spcPct val="150000"/>
              </a:lnSpc>
              <a:buFont typeface="Arial" panose="020B0604020202020204" pitchFamily="34" charset="0"/>
              <a:buChar char="•"/>
            </a:pPr>
            <a:r>
              <a:rPr lang="en-US" sz="2000" dirty="0">
                <a:solidFill>
                  <a:schemeClr val="tx1"/>
                </a:solidFill>
              </a:rPr>
              <a:t>The structure of this review will vary depending on the level of review for your study.</a:t>
            </a:r>
          </a:p>
          <a:p>
            <a:pPr>
              <a:lnSpc>
                <a:spcPct val="150000"/>
              </a:lnSpc>
              <a:buFont typeface="Arial" panose="020B0604020202020204" pitchFamily="34" charset="0"/>
              <a:buChar char="•"/>
            </a:pPr>
            <a:r>
              <a:rPr lang="en-US" sz="2000" dirty="0">
                <a:solidFill>
                  <a:schemeClr val="tx1"/>
                </a:solidFill>
              </a:rPr>
              <a:t>Once research covered under your protocol has finished, close your study by completing a closure form through Cayuse.</a:t>
            </a:r>
            <a:br>
              <a:rPr lang="en-US" sz="2000" dirty="0">
                <a:solidFill>
                  <a:schemeClr val="tx1"/>
                </a:solidFill>
              </a:rPr>
            </a:br>
            <a:endParaRPr lang="en-US" sz="2000" dirty="0">
              <a:solidFill>
                <a:schemeClr val="tx1"/>
              </a:solidFill>
            </a:endParaRPr>
          </a:p>
          <a:p>
            <a:pPr>
              <a:lnSpc>
                <a:spcPct val="120000"/>
              </a:lnSpc>
              <a:buFont typeface="Arial" panose="020B0604020202020204" pitchFamily="34" charset="0"/>
              <a:buChar char="•"/>
            </a:pPr>
            <a:endParaRPr lang="en-US" sz="2000" b="1"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43</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27439705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Freeform 14">
            <a:extLst>
              <a:ext uri="{FF2B5EF4-FFF2-40B4-BE49-F238E27FC236}">
                <a16:creationId xmlns:a16="http://schemas.microsoft.com/office/drawing/2014/main" id="{6FC11E2E-9797-4FEA-90FD-894E32A2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48626"/>
            <a:ext cx="5053837" cy="1409374"/>
          </a:xfrm>
          <a:custGeom>
            <a:avLst/>
            <a:gdLst>
              <a:gd name="connsiteX0" fmla="*/ 0 w 6738450"/>
              <a:gd name="connsiteY0" fmla="*/ 0 h 1409374"/>
              <a:gd name="connsiteX1" fmla="*/ 6738450 w 6738450"/>
              <a:gd name="connsiteY1" fmla="*/ 0 h 1409374"/>
              <a:gd name="connsiteX2" fmla="*/ 6085725 w 6738450"/>
              <a:gd name="connsiteY2" fmla="*/ 1409374 h 1409374"/>
              <a:gd name="connsiteX3" fmla="*/ 1524000 w 6738450"/>
              <a:gd name="connsiteY3" fmla="*/ 1409374 h 1409374"/>
              <a:gd name="connsiteX4" fmla="*/ 1200418 w 6738450"/>
              <a:gd name="connsiteY4" fmla="*/ 1409374 h 1409374"/>
              <a:gd name="connsiteX5" fmla="*/ 0 w 6738450"/>
              <a:gd name="connsiteY5" fmla="*/ 1409374 h 140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8450" h="1409374">
                <a:moveTo>
                  <a:pt x="0" y="0"/>
                </a:moveTo>
                <a:lnTo>
                  <a:pt x="6738450" y="0"/>
                </a:lnTo>
                <a:lnTo>
                  <a:pt x="6085725" y="1409374"/>
                </a:lnTo>
                <a:lnTo>
                  <a:pt x="1524000" y="1409374"/>
                </a:lnTo>
                <a:lnTo>
                  <a:pt x="1200418" y="1409374"/>
                </a:lnTo>
                <a:lnTo>
                  <a:pt x="0" y="1409374"/>
                </a:lnTo>
                <a:close/>
              </a:path>
            </a:pathLst>
          </a:cu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useBgFill="1">
        <p:nvSpPr>
          <p:cNvPr id="20" name="Freeform 33">
            <a:extLst>
              <a:ext uri="{FF2B5EF4-FFF2-40B4-BE49-F238E27FC236}">
                <a16:creationId xmlns:a16="http://schemas.microsoft.com/office/drawing/2014/main" id="{F8828EFD-56F8-4B00-9A0D-B623CC074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76572" y="3608996"/>
            <a:ext cx="3392097" cy="3249004"/>
          </a:xfrm>
          <a:custGeom>
            <a:avLst/>
            <a:gdLst>
              <a:gd name="connsiteX0" fmla="*/ 3018081 w 4522796"/>
              <a:gd name="connsiteY0" fmla="*/ 0 h 3249004"/>
              <a:gd name="connsiteX1" fmla="*/ 0 w 4522796"/>
              <a:gd name="connsiteY1" fmla="*/ 0 h 3249004"/>
              <a:gd name="connsiteX2" fmla="*/ 0 w 4522796"/>
              <a:gd name="connsiteY2" fmla="*/ 3249004 h 3249004"/>
              <a:gd name="connsiteX3" fmla="*/ 4522796 w 4522796"/>
              <a:gd name="connsiteY3" fmla="*/ 3249004 h 3249004"/>
            </a:gdLst>
            <a:ahLst/>
            <a:cxnLst>
              <a:cxn ang="0">
                <a:pos x="connsiteX0" y="connsiteY0"/>
              </a:cxn>
              <a:cxn ang="0">
                <a:pos x="connsiteX1" y="connsiteY1"/>
              </a:cxn>
              <a:cxn ang="0">
                <a:pos x="connsiteX2" y="connsiteY2"/>
              </a:cxn>
              <a:cxn ang="0">
                <a:pos x="connsiteX3" y="connsiteY3"/>
              </a:cxn>
            </a:cxnLst>
            <a:rect l="l" t="t" r="r" b="b"/>
            <a:pathLst>
              <a:path w="4522796" h="3249004">
                <a:moveTo>
                  <a:pt x="3018081" y="0"/>
                </a:moveTo>
                <a:lnTo>
                  <a:pt x="0" y="0"/>
                </a:lnTo>
                <a:lnTo>
                  <a:pt x="0" y="3249004"/>
                </a:lnTo>
                <a:lnTo>
                  <a:pt x="4522796" y="324900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Arial"/>
              <a:ea typeface="+mn-ea"/>
              <a:cs typeface="+mn-cs"/>
            </a:endParaRPr>
          </a:p>
        </p:txBody>
      </p:sp>
      <p:sp>
        <p:nvSpPr>
          <p:cNvPr id="22" name="Freeform 15">
            <a:extLst>
              <a:ext uri="{FF2B5EF4-FFF2-40B4-BE49-F238E27FC236}">
                <a16:creationId xmlns:a16="http://schemas.microsoft.com/office/drawing/2014/main" id="{A085B63A-2D2F-4B09-9BFB-E2080686C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0107" y="5448626"/>
            <a:ext cx="4443893" cy="1409374"/>
          </a:xfrm>
          <a:custGeom>
            <a:avLst/>
            <a:gdLst>
              <a:gd name="connsiteX0" fmla="*/ 652725 w 5925190"/>
              <a:gd name="connsiteY0" fmla="*/ 0 h 1409374"/>
              <a:gd name="connsiteX1" fmla="*/ 5925190 w 5925190"/>
              <a:gd name="connsiteY1" fmla="*/ 0 h 1409374"/>
              <a:gd name="connsiteX2" fmla="*/ 5925190 w 5925190"/>
              <a:gd name="connsiteY2" fmla="*/ 1409374 h 1409374"/>
              <a:gd name="connsiteX3" fmla="*/ 0 w 5925190"/>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5925190" h="1409374">
                <a:moveTo>
                  <a:pt x="652725" y="0"/>
                </a:moveTo>
                <a:lnTo>
                  <a:pt x="5925190" y="0"/>
                </a:lnTo>
                <a:lnTo>
                  <a:pt x="5925190" y="1409374"/>
                </a:lnTo>
                <a:lnTo>
                  <a:pt x="0" y="1409374"/>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4" name="Title 3"/>
          <p:cNvSpPr>
            <a:spLocks noGrp="1"/>
          </p:cNvSpPr>
          <p:nvPr>
            <p:ph type="ctrTitle"/>
          </p:nvPr>
        </p:nvSpPr>
        <p:spPr>
          <a:xfrm>
            <a:off x="1143000" y="3011117"/>
            <a:ext cx="4963538" cy="1355750"/>
          </a:xfrm>
        </p:spPr>
        <p:txBody>
          <a:bodyPr vert="horz" lIns="91440" tIns="45720" rIns="91440" bIns="45720" rtlCol="0" anchor="b">
            <a:normAutofit fontScale="90000"/>
          </a:bodyPr>
          <a:lstStyle/>
          <a:p>
            <a:pPr defTabSz="914400">
              <a:lnSpc>
                <a:spcPct val="90000"/>
              </a:lnSpc>
            </a:pPr>
            <a:r>
              <a:rPr lang="en-US" sz="4700" dirty="0">
                <a:latin typeface="+mj-lt"/>
                <a:cs typeface="+mj-cs"/>
              </a:rPr>
              <a:t>Risks and benefits</a:t>
            </a:r>
            <a:endParaRPr lang="en-US" sz="4700" kern="1200" dirty="0">
              <a:solidFill>
                <a:schemeClr val="tx1"/>
              </a:solidFill>
              <a:latin typeface="+mj-lt"/>
              <a:ea typeface="+mj-ea"/>
              <a:cs typeface="+mj-cs"/>
            </a:endParaRPr>
          </a:p>
        </p:txBody>
      </p:sp>
      <p:sp>
        <p:nvSpPr>
          <p:cNvPr id="24" name="Freeform 24">
            <a:extLst>
              <a:ext uri="{FF2B5EF4-FFF2-40B4-BE49-F238E27FC236}">
                <a16:creationId xmlns:a16="http://schemas.microsoft.com/office/drawing/2014/main" id="{3D4697C8-4A0D-4493-B526-7CC15E0EE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0463" cy="2896258"/>
          </a:xfrm>
          <a:custGeom>
            <a:avLst/>
            <a:gdLst>
              <a:gd name="connsiteX0" fmla="*/ 0 w 5920618"/>
              <a:gd name="connsiteY0" fmla="*/ 0 h 2896258"/>
              <a:gd name="connsiteX1" fmla="*/ 3191370 w 5920618"/>
              <a:gd name="connsiteY1" fmla="*/ 0 h 2896258"/>
              <a:gd name="connsiteX2" fmla="*/ 3346315 w 5920618"/>
              <a:gd name="connsiteY2" fmla="*/ 0 h 2896258"/>
              <a:gd name="connsiteX3" fmla="*/ 5920618 w 5920618"/>
              <a:gd name="connsiteY3" fmla="*/ 0 h 2896258"/>
              <a:gd name="connsiteX4" fmla="*/ 4583705 w 5920618"/>
              <a:gd name="connsiteY4" fmla="*/ 2896258 h 2896258"/>
              <a:gd name="connsiteX5" fmla="*/ 3346315 w 5920618"/>
              <a:gd name="connsiteY5" fmla="*/ 2896258 h 2896258"/>
              <a:gd name="connsiteX6" fmla="*/ 1854457 w 5920618"/>
              <a:gd name="connsiteY6" fmla="*/ 2896258 h 2896258"/>
              <a:gd name="connsiteX7" fmla="*/ 0 w 5920618"/>
              <a:gd name="connsiteY7" fmla="*/ 2896258 h 2896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0618" h="2896258">
                <a:moveTo>
                  <a:pt x="0" y="0"/>
                </a:moveTo>
                <a:lnTo>
                  <a:pt x="3191370" y="0"/>
                </a:lnTo>
                <a:lnTo>
                  <a:pt x="3346315" y="0"/>
                </a:lnTo>
                <a:lnTo>
                  <a:pt x="5920618" y="0"/>
                </a:lnTo>
                <a:lnTo>
                  <a:pt x="4583705" y="2896258"/>
                </a:lnTo>
                <a:lnTo>
                  <a:pt x="3346315" y="2896258"/>
                </a:lnTo>
                <a:lnTo>
                  <a:pt x="1854457" y="2896258"/>
                </a:lnTo>
                <a:lnTo>
                  <a:pt x="0" y="2896258"/>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pic>
        <p:nvPicPr>
          <p:cNvPr id="9" name="Picture 8" descr="Image result for villanova logo">
            <a:extLst>
              <a:ext uri="{FF2B5EF4-FFF2-40B4-BE49-F238E27FC236}">
                <a16:creationId xmlns:a16="http://schemas.microsoft.com/office/drawing/2014/main" id="{81AA7E50-3A10-4F78-A1CA-88C796CDC9B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354593" y="1772862"/>
            <a:ext cx="2309347" cy="1902901"/>
          </a:xfrm>
          <a:prstGeom prst="rect">
            <a:avLst/>
          </a:prstGeom>
          <a:noFill/>
        </p:spPr>
      </p:pic>
    </p:spTree>
    <p:extLst>
      <p:ext uri="{BB962C8B-B14F-4D97-AF65-F5344CB8AC3E}">
        <p14:creationId xmlns:p14="http://schemas.microsoft.com/office/powerpoint/2010/main" val="25393597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631825"/>
            <a:ext cx="7886700" cy="1325563"/>
          </a:xfrm>
        </p:spPr>
        <p:txBody>
          <a:bodyPr vert="horz" lIns="91440" tIns="45720" rIns="91440" bIns="45720" rtlCol="0" anchor="ctr">
            <a:normAutofit fontScale="90000"/>
          </a:bodyPr>
          <a:lstStyle/>
          <a:p>
            <a:pPr defTabSz="914400">
              <a:lnSpc>
                <a:spcPct val="90000"/>
              </a:lnSpc>
            </a:pPr>
            <a:r>
              <a:rPr lang="en-US" sz="3400" dirty="0">
                <a:latin typeface="+mj-lt"/>
                <a:cs typeface="+mj-cs"/>
              </a:rPr>
              <a:t>Risk vs. benefits:</a:t>
            </a:r>
            <a:br>
              <a:rPr lang="en-US" sz="3400" dirty="0">
                <a:latin typeface="+mj-lt"/>
                <a:cs typeface="+mj-cs"/>
              </a:rPr>
            </a:br>
            <a:r>
              <a:rPr lang="en-US" sz="3400" b="0" dirty="0">
                <a:solidFill>
                  <a:schemeClr val="accent2"/>
                </a:solidFill>
                <a:latin typeface="+mj-lt"/>
                <a:cs typeface="+mj-cs"/>
              </a:rPr>
              <a:t>a perfect balance</a:t>
            </a:r>
            <a:br>
              <a:rPr lang="en-US" sz="4400" b="0" kern="1200" dirty="0">
                <a:solidFill>
                  <a:schemeClr val="tx1"/>
                </a:solidFill>
                <a:latin typeface="+mj-lt"/>
                <a:ea typeface="+mj-ea"/>
                <a:cs typeface="+mj-cs"/>
              </a:rPr>
            </a:br>
            <a:endParaRPr lang="en-US" sz="4400" b="0" kern="1200" dirty="0">
              <a:solidFill>
                <a:schemeClr val="tx1"/>
              </a:solidFill>
              <a:latin typeface="+mj-lt"/>
              <a:ea typeface="+mj-ea"/>
              <a:cs typeface="+mj-cs"/>
            </a:endParaRPr>
          </a:p>
        </p:txBody>
      </p:sp>
      <p:sp>
        <p:nvSpPr>
          <p:cNvPr id="7" name="Text Placeholder 6"/>
          <p:cNvSpPr>
            <a:spLocks noGrp="1"/>
          </p:cNvSpPr>
          <p:nvPr>
            <p:ph type="body" sz="quarter" idx="15"/>
          </p:nvPr>
        </p:nvSpPr>
        <p:spPr>
          <a:xfrm>
            <a:off x="628650" y="2057400"/>
            <a:ext cx="7886700" cy="3871762"/>
          </a:xfrm>
        </p:spPr>
        <p:txBody>
          <a:bodyPr vert="horz" lIns="91440" tIns="45720" rIns="91440" bIns="45720" rtlCol="0">
            <a:noAutofit/>
          </a:bodyPr>
          <a:lstStyle/>
          <a:p>
            <a:pPr marL="342900" indent="-342900" defTabSz="914400">
              <a:lnSpc>
                <a:spcPct val="90000"/>
              </a:lnSpc>
              <a:buFont typeface="+mj-lt"/>
              <a:buAutoNum type="arabicPeriod"/>
            </a:pPr>
            <a:endParaRPr lang="en-US" sz="1700" b="1" dirty="0">
              <a:solidFill>
                <a:schemeClr val="tx1"/>
              </a:solidFill>
            </a:endParaRPr>
          </a:p>
          <a:p>
            <a:pPr lvl="1" defTabSz="914400">
              <a:lnSpc>
                <a:spcPct val="90000"/>
              </a:lnSpc>
            </a:pPr>
            <a:endParaRPr lang="en-US" sz="1700" b="1"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45</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graphicFrame>
        <p:nvGraphicFramePr>
          <p:cNvPr id="2" name="Diagram 1">
            <a:extLst>
              <a:ext uri="{FF2B5EF4-FFF2-40B4-BE49-F238E27FC236}">
                <a16:creationId xmlns:a16="http://schemas.microsoft.com/office/drawing/2014/main" id="{C1EBFA5A-9E01-4327-9E5F-6D54F7712BA0}"/>
              </a:ext>
            </a:extLst>
          </p:cNvPr>
          <p:cNvGraphicFramePr/>
          <p:nvPr>
            <p:extLst>
              <p:ext uri="{D42A27DB-BD31-4B8C-83A1-F6EECF244321}">
                <p14:modId xmlns:p14="http://schemas.microsoft.com/office/powerpoint/2010/main" val="4031818019"/>
              </p:ext>
            </p:extLst>
          </p:nvPr>
        </p:nvGraphicFramePr>
        <p:xfrm>
          <a:off x="1524000" y="194860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318165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631825"/>
            <a:ext cx="7886700" cy="1325563"/>
          </a:xfrm>
        </p:spPr>
        <p:txBody>
          <a:bodyPr vert="horz" lIns="91440" tIns="45720" rIns="91440" bIns="45720" rtlCol="0" anchor="ctr">
            <a:normAutofit/>
          </a:bodyPr>
          <a:lstStyle/>
          <a:p>
            <a:pPr defTabSz="914400">
              <a:lnSpc>
                <a:spcPct val="90000"/>
              </a:lnSpc>
            </a:pPr>
            <a:r>
              <a:rPr lang="en-US" sz="3400" dirty="0">
                <a:latin typeface="+mj-lt"/>
                <a:cs typeface="+mj-cs"/>
              </a:rPr>
              <a:t>Risks &amp; benefits </a:t>
            </a:r>
            <a:br>
              <a:rPr lang="en-US" sz="4400" b="0" kern="1200" dirty="0">
                <a:solidFill>
                  <a:schemeClr val="accent2"/>
                </a:solidFill>
                <a:latin typeface="+mj-lt"/>
                <a:ea typeface="+mj-ea"/>
                <a:cs typeface="+mj-cs"/>
              </a:rPr>
            </a:br>
            <a:endParaRPr lang="en-US" sz="4400" b="0" kern="1200" dirty="0">
              <a:solidFill>
                <a:schemeClr val="accent2"/>
              </a:solidFill>
              <a:latin typeface="+mj-lt"/>
              <a:ea typeface="+mj-ea"/>
              <a:cs typeface="+mj-cs"/>
            </a:endParaRPr>
          </a:p>
        </p:txBody>
      </p:sp>
      <p:sp>
        <p:nvSpPr>
          <p:cNvPr id="7" name="Text Placeholder 6"/>
          <p:cNvSpPr>
            <a:spLocks noGrp="1"/>
          </p:cNvSpPr>
          <p:nvPr>
            <p:ph type="body" sz="quarter" idx="15"/>
          </p:nvPr>
        </p:nvSpPr>
        <p:spPr>
          <a:xfrm>
            <a:off x="628650" y="1493119"/>
            <a:ext cx="7886700" cy="3871762"/>
          </a:xfrm>
        </p:spPr>
        <p:txBody>
          <a:bodyPr vert="horz" lIns="91440" tIns="45720" rIns="91440" bIns="45720" rtlCol="0">
            <a:noAutofit/>
          </a:bodyPr>
          <a:lstStyle/>
          <a:p>
            <a:pPr marL="342900" indent="-342900" defTabSz="914400">
              <a:lnSpc>
                <a:spcPct val="90000"/>
              </a:lnSpc>
              <a:buFont typeface="+mj-lt"/>
              <a:buAutoNum type="arabicPeriod"/>
            </a:pPr>
            <a:endParaRPr lang="en-US" sz="2000" b="1" dirty="0">
              <a:solidFill>
                <a:schemeClr val="tx1"/>
              </a:solidFill>
            </a:endParaRPr>
          </a:p>
          <a:p>
            <a:pPr marL="231775" lvl="1" indent="0" defTabSz="914400">
              <a:lnSpc>
                <a:spcPct val="90000"/>
              </a:lnSpc>
              <a:buNone/>
            </a:pPr>
            <a:r>
              <a:rPr lang="en-US" sz="2000" b="1" dirty="0">
                <a:solidFill>
                  <a:schemeClr val="tx1"/>
                </a:solidFill>
              </a:rPr>
              <a:t>Risk to the participants </a:t>
            </a:r>
          </a:p>
          <a:p>
            <a:pPr lvl="1" defTabSz="914400">
              <a:buFont typeface="Arial" panose="020B0604020202020204" pitchFamily="34" charset="0"/>
              <a:buChar char="•"/>
            </a:pPr>
            <a:r>
              <a:rPr lang="en-US" sz="2000" dirty="0">
                <a:solidFill>
                  <a:schemeClr val="tx1"/>
                </a:solidFill>
              </a:rPr>
              <a:t>The probability of harm (physical, psychological, social, legal, or economic) occurring as a result of participation in a research study.  Both the probability and the magnitude of possible harm may vary from minimal to significant. The Federal regulations only define “minimal risk.” {AAHRPP.II.3.A}</a:t>
            </a:r>
          </a:p>
          <a:p>
            <a:pPr marL="231775" lvl="1" indent="0" defTabSz="914400">
              <a:lnSpc>
                <a:spcPct val="90000"/>
              </a:lnSpc>
              <a:buNone/>
            </a:pPr>
            <a:r>
              <a:rPr lang="en-US" sz="2000" b="1" dirty="0">
                <a:solidFill>
                  <a:schemeClr val="tx1"/>
                </a:solidFill>
              </a:rPr>
              <a:t>Benefits for Humanity</a:t>
            </a:r>
          </a:p>
          <a:p>
            <a:pPr lvl="1" defTabSz="914400">
              <a:lnSpc>
                <a:spcPct val="110000"/>
              </a:lnSpc>
              <a:buFont typeface="Arial" panose="020B0604020202020204" pitchFamily="34" charset="0"/>
              <a:buChar char="•"/>
            </a:pPr>
            <a:r>
              <a:rPr lang="en-US" sz="2000" dirty="0">
                <a:solidFill>
                  <a:schemeClr val="tx1"/>
                </a:solidFill>
              </a:rPr>
              <a:t>A valued or desired outcome</a:t>
            </a:r>
            <a:r>
              <a:rPr lang="en-US" sz="2000" b="1" dirty="0">
                <a:solidFill>
                  <a:schemeClr val="tx1"/>
                </a:solidFill>
              </a:rPr>
              <a:t>. </a:t>
            </a:r>
            <a:r>
              <a:rPr lang="en-US" sz="2000" dirty="0">
                <a:solidFill>
                  <a:schemeClr val="tx1"/>
                </a:solidFill>
              </a:rPr>
              <a:t>Although these terms may appear straightforward, evaluations of risk and benefit are made more complex both by the subtle distinctions between therapeutic and research activities, and by evaluations of actual risks in the lives of normal and vulnerable classes of subjects (i.e., prisoners, children, cognitively impaired individuals, etc.)</a:t>
            </a: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46</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3067879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Freeform 14">
            <a:extLst>
              <a:ext uri="{FF2B5EF4-FFF2-40B4-BE49-F238E27FC236}">
                <a16:creationId xmlns:a16="http://schemas.microsoft.com/office/drawing/2014/main" id="{6FC11E2E-9797-4FEA-90FD-894E32A2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48626"/>
            <a:ext cx="5053837" cy="1409374"/>
          </a:xfrm>
          <a:custGeom>
            <a:avLst/>
            <a:gdLst>
              <a:gd name="connsiteX0" fmla="*/ 0 w 6738450"/>
              <a:gd name="connsiteY0" fmla="*/ 0 h 1409374"/>
              <a:gd name="connsiteX1" fmla="*/ 6738450 w 6738450"/>
              <a:gd name="connsiteY1" fmla="*/ 0 h 1409374"/>
              <a:gd name="connsiteX2" fmla="*/ 6085725 w 6738450"/>
              <a:gd name="connsiteY2" fmla="*/ 1409374 h 1409374"/>
              <a:gd name="connsiteX3" fmla="*/ 1524000 w 6738450"/>
              <a:gd name="connsiteY3" fmla="*/ 1409374 h 1409374"/>
              <a:gd name="connsiteX4" fmla="*/ 1200418 w 6738450"/>
              <a:gd name="connsiteY4" fmla="*/ 1409374 h 1409374"/>
              <a:gd name="connsiteX5" fmla="*/ 0 w 6738450"/>
              <a:gd name="connsiteY5" fmla="*/ 1409374 h 140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8450" h="1409374">
                <a:moveTo>
                  <a:pt x="0" y="0"/>
                </a:moveTo>
                <a:lnTo>
                  <a:pt x="6738450" y="0"/>
                </a:lnTo>
                <a:lnTo>
                  <a:pt x="6085725" y="1409374"/>
                </a:lnTo>
                <a:lnTo>
                  <a:pt x="1524000" y="1409374"/>
                </a:lnTo>
                <a:lnTo>
                  <a:pt x="1200418" y="1409374"/>
                </a:lnTo>
                <a:lnTo>
                  <a:pt x="0" y="1409374"/>
                </a:lnTo>
                <a:close/>
              </a:path>
            </a:pathLst>
          </a:cu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useBgFill="1">
        <p:nvSpPr>
          <p:cNvPr id="20" name="Freeform 33">
            <a:extLst>
              <a:ext uri="{FF2B5EF4-FFF2-40B4-BE49-F238E27FC236}">
                <a16:creationId xmlns:a16="http://schemas.microsoft.com/office/drawing/2014/main" id="{F8828EFD-56F8-4B00-9A0D-B623CC074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76572" y="3608996"/>
            <a:ext cx="3392097" cy="3249004"/>
          </a:xfrm>
          <a:custGeom>
            <a:avLst/>
            <a:gdLst>
              <a:gd name="connsiteX0" fmla="*/ 3018081 w 4522796"/>
              <a:gd name="connsiteY0" fmla="*/ 0 h 3249004"/>
              <a:gd name="connsiteX1" fmla="*/ 0 w 4522796"/>
              <a:gd name="connsiteY1" fmla="*/ 0 h 3249004"/>
              <a:gd name="connsiteX2" fmla="*/ 0 w 4522796"/>
              <a:gd name="connsiteY2" fmla="*/ 3249004 h 3249004"/>
              <a:gd name="connsiteX3" fmla="*/ 4522796 w 4522796"/>
              <a:gd name="connsiteY3" fmla="*/ 3249004 h 3249004"/>
            </a:gdLst>
            <a:ahLst/>
            <a:cxnLst>
              <a:cxn ang="0">
                <a:pos x="connsiteX0" y="connsiteY0"/>
              </a:cxn>
              <a:cxn ang="0">
                <a:pos x="connsiteX1" y="connsiteY1"/>
              </a:cxn>
              <a:cxn ang="0">
                <a:pos x="connsiteX2" y="connsiteY2"/>
              </a:cxn>
              <a:cxn ang="0">
                <a:pos x="connsiteX3" y="connsiteY3"/>
              </a:cxn>
            </a:cxnLst>
            <a:rect l="l" t="t" r="r" b="b"/>
            <a:pathLst>
              <a:path w="4522796" h="3249004">
                <a:moveTo>
                  <a:pt x="3018081" y="0"/>
                </a:moveTo>
                <a:lnTo>
                  <a:pt x="0" y="0"/>
                </a:lnTo>
                <a:lnTo>
                  <a:pt x="0" y="3249004"/>
                </a:lnTo>
                <a:lnTo>
                  <a:pt x="4522796" y="324900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Arial"/>
              <a:ea typeface="+mn-ea"/>
              <a:cs typeface="+mn-cs"/>
            </a:endParaRPr>
          </a:p>
        </p:txBody>
      </p:sp>
      <p:sp>
        <p:nvSpPr>
          <p:cNvPr id="22" name="Freeform 15">
            <a:extLst>
              <a:ext uri="{FF2B5EF4-FFF2-40B4-BE49-F238E27FC236}">
                <a16:creationId xmlns:a16="http://schemas.microsoft.com/office/drawing/2014/main" id="{A085B63A-2D2F-4B09-9BFB-E2080686C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0107" y="5448626"/>
            <a:ext cx="4443893" cy="1409374"/>
          </a:xfrm>
          <a:custGeom>
            <a:avLst/>
            <a:gdLst>
              <a:gd name="connsiteX0" fmla="*/ 652725 w 5925190"/>
              <a:gd name="connsiteY0" fmla="*/ 0 h 1409374"/>
              <a:gd name="connsiteX1" fmla="*/ 5925190 w 5925190"/>
              <a:gd name="connsiteY1" fmla="*/ 0 h 1409374"/>
              <a:gd name="connsiteX2" fmla="*/ 5925190 w 5925190"/>
              <a:gd name="connsiteY2" fmla="*/ 1409374 h 1409374"/>
              <a:gd name="connsiteX3" fmla="*/ 0 w 5925190"/>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5925190" h="1409374">
                <a:moveTo>
                  <a:pt x="652725" y="0"/>
                </a:moveTo>
                <a:lnTo>
                  <a:pt x="5925190" y="0"/>
                </a:lnTo>
                <a:lnTo>
                  <a:pt x="5925190" y="1409374"/>
                </a:lnTo>
                <a:lnTo>
                  <a:pt x="0" y="1409374"/>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4" name="Title 3"/>
          <p:cNvSpPr>
            <a:spLocks noGrp="1"/>
          </p:cNvSpPr>
          <p:nvPr>
            <p:ph type="ctrTitle"/>
          </p:nvPr>
        </p:nvSpPr>
        <p:spPr>
          <a:xfrm>
            <a:off x="1143000" y="3011117"/>
            <a:ext cx="4963538" cy="1355750"/>
          </a:xfrm>
        </p:spPr>
        <p:txBody>
          <a:bodyPr vert="horz" lIns="91440" tIns="45720" rIns="91440" bIns="45720" rtlCol="0" anchor="b">
            <a:normAutofit fontScale="90000"/>
          </a:bodyPr>
          <a:lstStyle/>
          <a:p>
            <a:pPr defTabSz="914400">
              <a:lnSpc>
                <a:spcPct val="90000"/>
              </a:lnSpc>
            </a:pPr>
            <a:r>
              <a:rPr lang="en-US" sz="4700" dirty="0">
                <a:latin typeface="+mj-lt"/>
                <a:cs typeface="+mj-cs"/>
              </a:rPr>
              <a:t>Informed consent</a:t>
            </a:r>
            <a:endParaRPr lang="en-US" sz="4700" kern="1200" dirty="0">
              <a:solidFill>
                <a:schemeClr val="tx1"/>
              </a:solidFill>
              <a:latin typeface="+mj-lt"/>
              <a:ea typeface="+mj-ea"/>
              <a:cs typeface="+mj-cs"/>
            </a:endParaRPr>
          </a:p>
        </p:txBody>
      </p:sp>
      <p:sp>
        <p:nvSpPr>
          <p:cNvPr id="24" name="Freeform 24">
            <a:extLst>
              <a:ext uri="{FF2B5EF4-FFF2-40B4-BE49-F238E27FC236}">
                <a16:creationId xmlns:a16="http://schemas.microsoft.com/office/drawing/2014/main" id="{3D4697C8-4A0D-4493-B526-7CC15E0EE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0463" cy="2896258"/>
          </a:xfrm>
          <a:custGeom>
            <a:avLst/>
            <a:gdLst>
              <a:gd name="connsiteX0" fmla="*/ 0 w 5920618"/>
              <a:gd name="connsiteY0" fmla="*/ 0 h 2896258"/>
              <a:gd name="connsiteX1" fmla="*/ 3191370 w 5920618"/>
              <a:gd name="connsiteY1" fmla="*/ 0 h 2896258"/>
              <a:gd name="connsiteX2" fmla="*/ 3346315 w 5920618"/>
              <a:gd name="connsiteY2" fmla="*/ 0 h 2896258"/>
              <a:gd name="connsiteX3" fmla="*/ 5920618 w 5920618"/>
              <a:gd name="connsiteY3" fmla="*/ 0 h 2896258"/>
              <a:gd name="connsiteX4" fmla="*/ 4583705 w 5920618"/>
              <a:gd name="connsiteY4" fmla="*/ 2896258 h 2896258"/>
              <a:gd name="connsiteX5" fmla="*/ 3346315 w 5920618"/>
              <a:gd name="connsiteY5" fmla="*/ 2896258 h 2896258"/>
              <a:gd name="connsiteX6" fmla="*/ 1854457 w 5920618"/>
              <a:gd name="connsiteY6" fmla="*/ 2896258 h 2896258"/>
              <a:gd name="connsiteX7" fmla="*/ 0 w 5920618"/>
              <a:gd name="connsiteY7" fmla="*/ 2896258 h 2896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0618" h="2896258">
                <a:moveTo>
                  <a:pt x="0" y="0"/>
                </a:moveTo>
                <a:lnTo>
                  <a:pt x="3191370" y="0"/>
                </a:lnTo>
                <a:lnTo>
                  <a:pt x="3346315" y="0"/>
                </a:lnTo>
                <a:lnTo>
                  <a:pt x="5920618" y="0"/>
                </a:lnTo>
                <a:lnTo>
                  <a:pt x="4583705" y="2896258"/>
                </a:lnTo>
                <a:lnTo>
                  <a:pt x="3346315" y="2896258"/>
                </a:lnTo>
                <a:lnTo>
                  <a:pt x="1854457" y="2896258"/>
                </a:lnTo>
                <a:lnTo>
                  <a:pt x="0" y="2896258"/>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pic>
        <p:nvPicPr>
          <p:cNvPr id="9" name="Picture 8" descr="Image result for villanova logo">
            <a:extLst>
              <a:ext uri="{FF2B5EF4-FFF2-40B4-BE49-F238E27FC236}">
                <a16:creationId xmlns:a16="http://schemas.microsoft.com/office/drawing/2014/main" id="{81AA7E50-3A10-4F78-A1CA-88C796CDC9B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354593" y="1772862"/>
            <a:ext cx="2309347" cy="1902901"/>
          </a:xfrm>
          <a:prstGeom prst="rect">
            <a:avLst/>
          </a:prstGeom>
          <a:noFill/>
        </p:spPr>
      </p:pic>
    </p:spTree>
    <p:extLst>
      <p:ext uri="{BB962C8B-B14F-4D97-AF65-F5344CB8AC3E}">
        <p14:creationId xmlns:p14="http://schemas.microsoft.com/office/powerpoint/2010/main" val="36123978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631825"/>
            <a:ext cx="7886700" cy="1325563"/>
          </a:xfrm>
        </p:spPr>
        <p:txBody>
          <a:bodyPr vert="horz" lIns="91440" tIns="45720" rIns="91440" bIns="45720" rtlCol="0" anchor="ctr">
            <a:normAutofit/>
          </a:bodyPr>
          <a:lstStyle/>
          <a:p>
            <a:pPr defTabSz="914400">
              <a:lnSpc>
                <a:spcPct val="90000"/>
              </a:lnSpc>
            </a:pPr>
            <a:r>
              <a:rPr lang="en-US" sz="3400" dirty="0">
                <a:latin typeface="+mj-lt"/>
                <a:cs typeface="+mj-cs"/>
              </a:rPr>
              <a:t>Informed consent</a:t>
            </a:r>
            <a:br>
              <a:rPr lang="en-US" sz="3400" dirty="0">
                <a:latin typeface="+mj-lt"/>
                <a:cs typeface="+mj-cs"/>
              </a:rPr>
            </a:br>
            <a:endParaRPr lang="en-US" sz="4400" b="0" kern="1200" dirty="0">
              <a:solidFill>
                <a:schemeClr val="accent2"/>
              </a:solidFill>
              <a:latin typeface="+mj-lt"/>
              <a:ea typeface="+mj-ea"/>
              <a:cs typeface="+mj-cs"/>
            </a:endParaRPr>
          </a:p>
        </p:txBody>
      </p:sp>
      <p:sp>
        <p:nvSpPr>
          <p:cNvPr id="7" name="Text Placeholder 6"/>
          <p:cNvSpPr>
            <a:spLocks noGrp="1"/>
          </p:cNvSpPr>
          <p:nvPr>
            <p:ph type="body" sz="quarter" idx="15"/>
          </p:nvPr>
        </p:nvSpPr>
        <p:spPr>
          <a:xfrm>
            <a:off x="628650" y="2057400"/>
            <a:ext cx="7886700" cy="3871762"/>
          </a:xfrm>
        </p:spPr>
        <p:txBody>
          <a:bodyPr vert="horz" lIns="91440" tIns="45720" rIns="91440" bIns="45720" rtlCol="0">
            <a:noAutofit/>
          </a:bodyPr>
          <a:lstStyle/>
          <a:p>
            <a:pPr marL="342900" indent="-342900" defTabSz="914400">
              <a:lnSpc>
                <a:spcPct val="90000"/>
              </a:lnSpc>
              <a:buFont typeface="+mj-lt"/>
              <a:buAutoNum type="arabicPeriod"/>
            </a:pPr>
            <a:endParaRPr lang="en-US" sz="1700" b="1" dirty="0">
              <a:solidFill>
                <a:schemeClr val="tx1"/>
              </a:solidFill>
            </a:endParaRPr>
          </a:p>
          <a:p>
            <a:pPr lvl="1" defTabSz="914400">
              <a:lnSpc>
                <a:spcPct val="90000"/>
              </a:lnSpc>
            </a:pPr>
            <a:endParaRPr lang="en-US" sz="1700" b="1"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48</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
        <p:nvSpPr>
          <p:cNvPr id="2" name="TextBox 1">
            <a:extLst>
              <a:ext uri="{FF2B5EF4-FFF2-40B4-BE49-F238E27FC236}">
                <a16:creationId xmlns:a16="http://schemas.microsoft.com/office/drawing/2014/main" id="{804D368A-0B6D-4CB0-A147-943CDA8DD0B5}"/>
              </a:ext>
            </a:extLst>
          </p:cNvPr>
          <p:cNvSpPr txBox="1"/>
          <p:nvPr/>
        </p:nvSpPr>
        <p:spPr>
          <a:xfrm>
            <a:off x="628650" y="1828800"/>
            <a:ext cx="7755695" cy="1905073"/>
          </a:xfrm>
          <a:prstGeom prst="rect">
            <a:avLst/>
          </a:prstGeom>
          <a:noFill/>
        </p:spPr>
        <p:txBody>
          <a:bodyPr wrap="square" rtlCol="0">
            <a:spAutoFit/>
          </a:bodyPr>
          <a:lstStyle/>
          <a:p>
            <a:pPr lvl="1">
              <a:lnSpc>
                <a:spcPct val="120000"/>
              </a:lnSpc>
            </a:pPr>
            <a:r>
              <a:rPr lang="en-US" sz="2000" dirty="0"/>
              <a:t>Informed Consent is a requirement based on the ethical principles listed below:</a:t>
            </a:r>
          </a:p>
          <a:p>
            <a:pPr marL="800100" lvl="1" indent="-342900">
              <a:lnSpc>
                <a:spcPct val="120000"/>
              </a:lnSpc>
              <a:buFont typeface="Arial" panose="020B0604020202020204" pitchFamily="34" charset="0"/>
              <a:buChar char="•"/>
            </a:pPr>
            <a:r>
              <a:rPr lang="en-US" sz="2000" dirty="0"/>
              <a:t>Respect for Persons</a:t>
            </a:r>
          </a:p>
          <a:p>
            <a:pPr marL="800100" lvl="1" indent="-342900">
              <a:lnSpc>
                <a:spcPct val="120000"/>
              </a:lnSpc>
              <a:buFont typeface="Arial" panose="020B0604020202020204" pitchFamily="34" charset="0"/>
              <a:buChar char="•"/>
            </a:pPr>
            <a:r>
              <a:rPr lang="en-US" sz="2000" dirty="0"/>
              <a:t>Beneficence</a:t>
            </a:r>
          </a:p>
          <a:p>
            <a:pPr marL="800100" lvl="1" indent="-342900">
              <a:lnSpc>
                <a:spcPct val="120000"/>
              </a:lnSpc>
              <a:buFont typeface="Arial" panose="020B0604020202020204" pitchFamily="34" charset="0"/>
              <a:buChar char="•"/>
            </a:pPr>
            <a:r>
              <a:rPr lang="en-US" sz="2000" dirty="0"/>
              <a:t>Justice </a:t>
            </a:r>
          </a:p>
        </p:txBody>
      </p:sp>
    </p:spTree>
    <p:extLst>
      <p:ext uri="{BB962C8B-B14F-4D97-AF65-F5344CB8AC3E}">
        <p14:creationId xmlns:p14="http://schemas.microsoft.com/office/powerpoint/2010/main" val="42493643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631825"/>
            <a:ext cx="7886700" cy="1325563"/>
          </a:xfrm>
        </p:spPr>
        <p:txBody>
          <a:bodyPr vert="horz" lIns="91440" tIns="45720" rIns="91440" bIns="45720" rtlCol="0" anchor="ctr">
            <a:normAutofit fontScale="90000"/>
          </a:bodyPr>
          <a:lstStyle/>
          <a:p>
            <a:pPr defTabSz="914400">
              <a:lnSpc>
                <a:spcPct val="90000"/>
              </a:lnSpc>
            </a:pPr>
            <a:r>
              <a:rPr lang="en-US" sz="3400" dirty="0">
                <a:latin typeface="+mj-lt"/>
                <a:cs typeface="+mj-cs"/>
              </a:rPr>
              <a:t>Informed consent:</a:t>
            </a:r>
            <a:br>
              <a:rPr lang="en-US" sz="3400" dirty="0">
                <a:latin typeface="+mj-lt"/>
                <a:cs typeface="+mj-cs"/>
              </a:rPr>
            </a:br>
            <a:r>
              <a:rPr lang="en-US" sz="3400" b="0" dirty="0">
                <a:solidFill>
                  <a:schemeClr val="accent2"/>
                </a:solidFill>
                <a:latin typeface="+mj-lt"/>
                <a:cs typeface="+mj-cs"/>
              </a:rPr>
              <a:t>what is it?</a:t>
            </a:r>
            <a:br>
              <a:rPr lang="en-US" sz="4400" b="0" kern="1200" dirty="0">
                <a:solidFill>
                  <a:schemeClr val="accent2"/>
                </a:solidFill>
                <a:latin typeface="+mj-lt"/>
                <a:ea typeface="+mj-ea"/>
                <a:cs typeface="+mj-cs"/>
              </a:rPr>
            </a:br>
            <a:endParaRPr lang="en-US" sz="4400" b="0" kern="1200" dirty="0">
              <a:solidFill>
                <a:schemeClr val="accent2"/>
              </a:solidFill>
              <a:latin typeface="+mj-lt"/>
              <a:ea typeface="+mj-ea"/>
              <a:cs typeface="+mj-cs"/>
            </a:endParaRPr>
          </a:p>
        </p:txBody>
      </p:sp>
      <p:sp>
        <p:nvSpPr>
          <p:cNvPr id="7" name="Text Placeholder 6"/>
          <p:cNvSpPr>
            <a:spLocks noGrp="1"/>
          </p:cNvSpPr>
          <p:nvPr>
            <p:ph type="body" sz="quarter" idx="15"/>
          </p:nvPr>
        </p:nvSpPr>
        <p:spPr>
          <a:xfrm>
            <a:off x="628650" y="2057400"/>
            <a:ext cx="7886700" cy="3871762"/>
          </a:xfrm>
        </p:spPr>
        <p:txBody>
          <a:bodyPr vert="horz" lIns="91440" tIns="45720" rIns="91440" bIns="45720" rtlCol="0">
            <a:noAutofit/>
          </a:bodyPr>
          <a:lstStyle/>
          <a:p>
            <a:pPr marL="342900" indent="-342900" defTabSz="914400">
              <a:lnSpc>
                <a:spcPct val="90000"/>
              </a:lnSpc>
              <a:buFont typeface="+mj-lt"/>
              <a:buAutoNum type="arabicPeriod"/>
            </a:pPr>
            <a:endParaRPr lang="en-US" sz="1700" b="1" dirty="0">
              <a:solidFill>
                <a:schemeClr val="tx1"/>
              </a:solidFill>
            </a:endParaRPr>
          </a:p>
          <a:p>
            <a:pPr lvl="1" defTabSz="914400">
              <a:lnSpc>
                <a:spcPct val="90000"/>
              </a:lnSpc>
            </a:pPr>
            <a:endParaRPr lang="en-US" sz="1700" b="1"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49</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
        <p:nvSpPr>
          <p:cNvPr id="2" name="TextBox 1">
            <a:extLst>
              <a:ext uri="{FF2B5EF4-FFF2-40B4-BE49-F238E27FC236}">
                <a16:creationId xmlns:a16="http://schemas.microsoft.com/office/drawing/2014/main" id="{804D368A-0B6D-4CB0-A147-943CDA8DD0B5}"/>
              </a:ext>
            </a:extLst>
          </p:cNvPr>
          <p:cNvSpPr txBox="1"/>
          <p:nvPr/>
        </p:nvSpPr>
        <p:spPr>
          <a:xfrm>
            <a:off x="628650" y="1828800"/>
            <a:ext cx="7755695" cy="1871538"/>
          </a:xfrm>
          <a:prstGeom prst="rect">
            <a:avLst/>
          </a:prstGeom>
          <a:noFill/>
        </p:spPr>
        <p:txBody>
          <a:bodyPr wrap="square" rtlCol="0">
            <a:spAutoFit/>
          </a:bodyPr>
          <a:lstStyle/>
          <a:p>
            <a:pPr marL="285750" indent="-285750">
              <a:lnSpc>
                <a:spcPct val="120000"/>
              </a:lnSpc>
              <a:buFont typeface="Arial" panose="020B0604020202020204" pitchFamily="34" charset="0"/>
              <a:buChar char="•"/>
            </a:pPr>
            <a:r>
              <a:rPr lang="en-US" sz="2000" dirty="0"/>
              <a:t>All research investigators who will involve human being as subjects, covered under 45CFR46.116, must obtain legally and </a:t>
            </a:r>
            <a:r>
              <a:rPr lang="en-US" sz="2000" i="1" dirty="0"/>
              <a:t>prospectively</a:t>
            </a:r>
            <a:r>
              <a:rPr lang="en-US" sz="2000" dirty="0"/>
              <a:t> effective informed consent from the subject or the subject’s legally authorized representative.</a:t>
            </a:r>
          </a:p>
          <a:p>
            <a:pPr lvl="1">
              <a:lnSpc>
                <a:spcPct val="120000"/>
              </a:lnSpc>
            </a:pPr>
            <a:endParaRPr lang="en-US" dirty="0"/>
          </a:p>
        </p:txBody>
      </p:sp>
      <p:pic>
        <p:nvPicPr>
          <p:cNvPr id="4" name="Picture 3"/>
          <p:cNvPicPr>
            <a:picLocks noChangeAspect="1"/>
          </p:cNvPicPr>
          <p:nvPr/>
        </p:nvPicPr>
        <p:blipFill>
          <a:blip r:embed="rId3"/>
          <a:stretch>
            <a:fillRect/>
          </a:stretch>
        </p:blipFill>
        <p:spPr>
          <a:xfrm>
            <a:off x="3352331" y="3897177"/>
            <a:ext cx="2439339" cy="2439339"/>
          </a:xfrm>
          <a:prstGeom prst="rect">
            <a:avLst/>
          </a:prstGeom>
        </p:spPr>
      </p:pic>
    </p:spTree>
    <p:extLst>
      <p:ext uri="{BB962C8B-B14F-4D97-AF65-F5344CB8AC3E}">
        <p14:creationId xmlns:p14="http://schemas.microsoft.com/office/powerpoint/2010/main" val="697828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538584" y="442670"/>
            <a:ext cx="7886700" cy="1325563"/>
          </a:xfrm>
        </p:spPr>
        <p:txBody>
          <a:bodyPr vert="horz" lIns="91440" tIns="45720" rIns="91440" bIns="45720" rtlCol="0" anchor="ctr">
            <a:noAutofit/>
          </a:bodyPr>
          <a:lstStyle/>
          <a:p>
            <a:pPr defTabSz="914400">
              <a:lnSpc>
                <a:spcPct val="90000"/>
              </a:lnSpc>
            </a:pPr>
            <a:r>
              <a:rPr lang="en-US" sz="3200" dirty="0">
                <a:latin typeface="+mj-lt"/>
                <a:cs typeface="+mj-cs"/>
              </a:rPr>
              <a:t>Key information for investigators</a:t>
            </a:r>
            <a:endParaRPr lang="en-US" sz="3200" kern="1200" dirty="0">
              <a:solidFill>
                <a:schemeClr val="accent3"/>
              </a:solidFill>
              <a:latin typeface="+mj-lt"/>
              <a:cs typeface="+mj-cs"/>
            </a:endParaRPr>
          </a:p>
        </p:txBody>
      </p:sp>
      <p:sp>
        <p:nvSpPr>
          <p:cNvPr id="7" name="Text Placeholder 6"/>
          <p:cNvSpPr>
            <a:spLocks noGrp="1"/>
          </p:cNvSpPr>
          <p:nvPr>
            <p:ph type="body" sz="quarter" idx="15"/>
          </p:nvPr>
        </p:nvSpPr>
        <p:spPr>
          <a:xfrm>
            <a:off x="565603" y="1778171"/>
            <a:ext cx="8008726" cy="4499978"/>
          </a:xfrm>
        </p:spPr>
        <p:txBody>
          <a:bodyPr vert="horz" lIns="91440" tIns="45720" rIns="91440" bIns="45720" rtlCol="0">
            <a:normAutofit fontScale="92500" lnSpcReduction="10000"/>
          </a:bodyPr>
          <a:lstStyle/>
          <a:p>
            <a:pPr marL="228600" indent="-228600" defTabSz="914400">
              <a:lnSpc>
                <a:spcPct val="120000"/>
              </a:lnSpc>
              <a:buFont typeface="Arial" panose="020B0604020202020204" pitchFamily="34" charset="0"/>
              <a:buChar char="•"/>
            </a:pPr>
            <a:r>
              <a:rPr lang="en-US" sz="2200" dirty="0">
                <a:solidFill>
                  <a:schemeClr val="tx1"/>
                </a:solidFill>
              </a:rPr>
              <a:t>All projects involving human subjects should be presented to the IRB to determine if the protocol meets the definition of research per federal regulations and requires review</a:t>
            </a:r>
            <a:r>
              <a:rPr lang="en-US" sz="2100" b="1" dirty="0">
                <a:solidFill>
                  <a:schemeClr val="tx1"/>
                </a:solidFill>
              </a:rPr>
              <a:t>.</a:t>
            </a:r>
          </a:p>
          <a:p>
            <a:pPr marL="228600" indent="-228600" defTabSz="914400">
              <a:buFont typeface="Arial" panose="020B0604020202020204" pitchFamily="34" charset="0"/>
              <a:buChar char="•"/>
            </a:pPr>
            <a:endParaRPr lang="en-US" dirty="0">
              <a:solidFill>
                <a:schemeClr val="tx1"/>
              </a:solidFill>
            </a:endParaRPr>
          </a:p>
          <a:p>
            <a:pPr marL="228600" indent="-228600" defTabSz="914400">
              <a:lnSpc>
                <a:spcPct val="120000"/>
              </a:lnSpc>
              <a:buFont typeface="Arial" panose="020B0604020202020204" pitchFamily="34" charset="0"/>
              <a:buChar char="•"/>
            </a:pPr>
            <a:r>
              <a:rPr lang="en-US" sz="2200" dirty="0">
                <a:solidFill>
                  <a:schemeClr val="tx1"/>
                </a:solidFill>
              </a:rPr>
              <a:t>The IRB is the </a:t>
            </a:r>
            <a:r>
              <a:rPr lang="en-US" sz="2200" b="1" dirty="0">
                <a:solidFill>
                  <a:schemeClr val="tx1"/>
                </a:solidFill>
              </a:rPr>
              <a:t>only</a:t>
            </a:r>
            <a:r>
              <a:rPr lang="en-US" sz="2200" dirty="0">
                <a:solidFill>
                  <a:schemeClr val="tx1"/>
                </a:solidFill>
              </a:rPr>
              <a:t> regulatory committee authorized to approve your research study at Villanova. </a:t>
            </a:r>
            <a:endParaRPr lang="en-US" dirty="0">
              <a:solidFill>
                <a:schemeClr val="tx1"/>
              </a:solidFill>
            </a:endParaRPr>
          </a:p>
          <a:p>
            <a:pPr marL="228600" indent="-228600" defTabSz="914400">
              <a:lnSpc>
                <a:spcPct val="120000"/>
              </a:lnSpc>
              <a:buFont typeface="Arial" panose="020B0604020202020204" pitchFamily="34" charset="0"/>
              <a:buChar char="•"/>
            </a:pPr>
            <a:r>
              <a:rPr lang="en-US" sz="2200" dirty="0">
                <a:solidFill>
                  <a:schemeClr val="tx1"/>
                </a:solidFill>
              </a:rPr>
              <a:t>Villanova University does not distinguish studies based on the source of funding</a:t>
            </a:r>
            <a:r>
              <a:rPr lang="en-US" sz="2200" b="1" dirty="0">
                <a:solidFill>
                  <a:schemeClr val="tx1"/>
                </a:solidFill>
              </a:rPr>
              <a:t>.</a:t>
            </a:r>
          </a:p>
          <a:p>
            <a:pPr marL="228600" indent="-228600" defTabSz="914400">
              <a:buFont typeface="Arial" panose="020B0604020202020204" pitchFamily="34" charset="0"/>
              <a:buChar char="•"/>
            </a:pPr>
            <a:endParaRPr lang="en-US" sz="1300" dirty="0">
              <a:solidFill>
                <a:schemeClr val="tx1"/>
              </a:solidFill>
            </a:endParaRPr>
          </a:p>
          <a:p>
            <a:pPr marL="228600" indent="-228600" defTabSz="914400">
              <a:buFont typeface="Arial" panose="020B0604020202020204" pitchFamily="34" charset="0"/>
              <a:buChar char="•"/>
            </a:pPr>
            <a:r>
              <a:rPr lang="en-US" sz="2200" dirty="0">
                <a:solidFill>
                  <a:schemeClr val="tx1"/>
                </a:solidFill>
              </a:rPr>
              <a:t>Departmental approvals are required for conducting research</a:t>
            </a:r>
            <a:r>
              <a:rPr lang="en-US" sz="2200" b="1" dirty="0">
                <a:solidFill>
                  <a:schemeClr val="tx1"/>
                </a:solidFill>
              </a:rPr>
              <a:t>.</a:t>
            </a:r>
          </a:p>
          <a:p>
            <a:pPr marL="228600" indent="-228600" defTabSz="914400">
              <a:buFont typeface="Arial" panose="020B0604020202020204" pitchFamily="34" charset="0"/>
              <a:buChar char="•"/>
            </a:pPr>
            <a:endParaRPr lang="en-US" sz="1300" dirty="0">
              <a:solidFill>
                <a:schemeClr val="tx1"/>
              </a:solidFill>
            </a:endParaRPr>
          </a:p>
          <a:p>
            <a:pPr marL="228600" indent="-228600" defTabSz="914400">
              <a:lnSpc>
                <a:spcPct val="110000"/>
              </a:lnSpc>
              <a:buFont typeface="Arial" panose="020B0604020202020204" pitchFamily="34" charset="0"/>
              <a:buChar char="•"/>
            </a:pPr>
            <a:r>
              <a:rPr lang="en-US" sz="2200" dirty="0">
                <a:solidFill>
                  <a:schemeClr val="tx1"/>
                </a:solidFill>
              </a:rPr>
              <a:t>The investigator handbook is the reference source for PIs. [</a:t>
            </a:r>
            <a:r>
              <a:rPr lang="en-US" sz="2200" dirty="0">
                <a:solidFill>
                  <a:schemeClr val="tx1"/>
                </a:solidFill>
                <a:hlinkClick r:id="rId2"/>
              </a:rPr>
              <a:t>Investigator Manual</a:t>
            </a:r>
            <a:r>
              <a:rPr lang="en-US" sz="2200" dirty="0">
                <a:solidFill>
                  <a:schemeClr val="tx1"/>
                </a:solidFill>
              </a:rPr>
              <a:t>]</a:t>
            </a:r>
          </a:p>
          <a:p>
            <a:pPr marL="0" indent="0" defTabSz="914400">
              <a:buNone/>
            </a:pPr>
            <a:endParaRPr lang="en-US" sz="2100" dirty="0">
              <a:solidFill>
                <a:schemeClr val="tx1"/>
              </a:solidFill>
            </a:endParaRPr>
          </a:p>
        </p:txBody>
      </p:sp>
      <p:sp>
        <p:nvSpPr>
          <p:cNvPr id="8" name="Slide Number Placeholder 3">
            <a:extLst>
              <a:ext uri="{FF2B5EF4-FFF2-40B4-BE49-F238E27FC236}">
                <a16:creationId xmlns:a16="http://schemas.microsoft.com/office/drawing/2014/main" id="{4A20510B-8999-40DF-B91C-A6ACB8BD27C7}"/>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5</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0" name="Picture 9" descr="Image result for villanova logo">
            <a:extLst>
              <a:ext uri="{FF2B5EF4-FFF2-40B4-BE49-F238E27FC236}">
                <a16:creationId xmlns:a16="http://schemas.microsoft.com/office/drawing/2014/main" id="{4EE4546C-F405-4803-BB54-131E1A10810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2621561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631825"/>
            <a:ext cx="7886700" cy="1325563"/>
          </a:xfrm>
        </p:spPr>
        <p:txBody>
          <a:bodyPr vert="horz" lIns="91440" tIns="45720" rIns="91440" bIns="45720" rtlCol="0" anchor="ctr">
            <a:normAutofit/>
          </a:bodyPr>
          <a:lstStyle/>
          <a:p>
            <a:pPr defTabSz="914400">
              <a:lnSpc>
                <a:spcPct val="90000"/>
              </a:lnSpc>
            </a:pPr>
            <a:r>
              <a:rPr lang="en-US" sz="3400" dirty="0">
                <a:latin typeface="+mj-lt"/>
                <a:cs typeface="+mj-cs"/>
              </a:rPr>
              <a:t>Informed consent:</a:t>
            </a:r>
            <a:br>
              <a:rPr lang="en-US" sz="3400" dirty="0">
                <a:latin typeface="+mj-lt"/>
                <a:cs typeface="+mj-cs"/>
              </a:rPr>
            </a:br>
            <a:r>
              <a:rPr lang="en-US" sz="3100" b="0" dirty="0">
                <a:solidFill>
                  <a:schemeClr val="accent2"/>
                </a:solidFill>
                <a:latin typeface="+mj-lt"/>
                <a:cs typeface="+mj-cs"/>
              </a:rPr>
              <a:t>Cont’d</a:t>
            </a:r>
          </a:p>
        </p:txBody>
      </p:sp>
      <p:sp>
        <p:nvSpPr>
          <p:cNvPr id="7" name="Text Placeholder 6"/>
          <p:cNvSpPr>
            <a:spLocks noGrp="1"/>
          </p:cNvSpPr>
          <p:nvPr>
            <p:ph type="body" sz="quarter" idx="15"/>
          </p:nvPr>
        </p:nvSpPr>
        <p:spPr>
          <a:xfrm>
            <a:off x="628650" y="2057400"/>
            <a:ext cx="7886700" cy="3871762"/>
          </a:xfrm>
        </p:spPr>
        <p:txBody>
          <a:bodyPr vert="horz" lIns="91440" tIns="45720" rIns="91440" bIns="45720" rtlCol="0">
            <a:noAutofit/>
          </a:bodyPr>
          <a:lstStyle/>
          <a:p>
            <a:pPr marL="342900" indent="-342900" defTabSz="914400">
              <a:lnSpc>
                <a:spcPct val="90000"/>
              </a:lnSpc>
              <a:buFont typeface="+mj-lt"/>
              <a:buAutoNum type="arabicPeriod"/>
            </a:pPr>
            <a:endParaRPr lang="en-US" sz="1700" b="1" dirty="0">
              <a:solidFill>
                <a:schemeClr val="tx1"/>
              </a:solidFill>
            </a:endParaRPr>
          </a:p>
          <a:p>
            <a:pPr lvl="1" defTabSz="914400">
              <a:lnSpc>
                <a:spcPct val="90000"/>
              </a:lnSpc>
            </a:pPr>
            <a:endParaRPr lang="en-US" sz="1700" b="1"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50</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
        <p:nvSpPr>
          <p:cNvPr id="2" name="TextBox 1">
            <a:extLst>
              <a:ext uri="{FF2B5EF4-FFF2-40B4-BE49-F238E27FC236}">
                <a16:creationId xmlns:a16="http://schemas.microsoft.com/office/drawing/2014/main" id="{804D368A-0B6D-4CB0-A147-943CDA8DD0B5}"/>
              </a:ext>
            </a:extLst>
          </p:cNvPr>
          <p:cNvSpPr txBox="1"/>
          <p:nvPr/>
        </p:nvSpPr>
        <p:spPr>
          <a:xfrm>
            <a:off x="628650" y="2057400"/>
            <a:ext cx="7755695" cy="3382401"/>
          </a:xfrm>
          <a:prstGeom prst="rect">
            <a:avLst/>
          </a:prstGeom>
          <a:noFill/>
        </p:spPr>
        <p:txBody>
          <a:bodyPr wrap="square" rtlCol="0">
            <a:spAutoFit/>
          </a:bodyPr>
          <a:lstStyle/>
          <a:p>
            <a:pPr marL="285750" indent="-285750">
              <a:lnSpc>
                <a:spcPct val="120000"/>
              </a:lnSpc>
              <a:buFont typeface="Arial" panose="020B0604020202020204" pitchFamily="34" charset="0"/>
              <a:buChar char="•"/>
            </a:pPr>
            <a:r>
              <a:rPr lang="en-US" sz="2000" i="1" dirty="0"/>
              <a:t>Prospectively</a:t>
            </a:r>
            <a:r>
              <a:rPr lang="en-US" sz="2000" dirty="0"/>
              <a:t> refers to the continuous process throughout the conduct of research protocol.</a:t>
            </a:r>
          </a:p>
          <a:p>
            <a:pPr marL="285750" indent="-285750">
              <a:lnSpc>
                <a:spcPct val="120000"/>
              </a:lnSpc>
              <a:buFont typeface="Arial" panose="020B0604020202020204" pitchFamily="34" charset="0"/>
              <a:buChar char="•"/>
            </a:pPr>
            <a:endParaRPr lang="en-US" sz="2000" dirty="0"/>
          </a:p>
          <a:p>
            <a:pPr>
              <a:lnSpc>
                <a:spcPct val="120000"/>
              </a:lnSpc>
            </a:pPr>
            <a:r>
              <a:rPr lang="en-US" sz="2000" dirty="0"/>
              <a:t>Three key features of informed consent:</a:t>
            </a:r>
          </a:p>
          <a:p>
            <a:pPr marL="800100" lvl="1" indent="-342900">
              <a:lnSpc>
                <a:spcPct val="120000"/>
              </a:lnSpc>
              <a:buFont typeface="Arial" panose="020B0604020202020204" pitchFamily="34" charset="0"/>
              <a:buChar char="•"/>
            </a:pPr>
            <a:r>
              <a:rPr lang="en-US" sz="2000" dirty="0"/>
              <a:t>Disclose information to prospective subjects to make an informed decision.</a:t>
            </a:r>
          </a:p>
          <a:p>
            <a:pPr marL="800100" lvl="1" indent="-342900">
              <a:lnSpc>
                <a:spcPct val="120000"/>
              </a:lnSpc>
              <a:buFont typeface="Arial" panose="020B0604020202020204" pitchFamily="34" charset="0"/>
              <a:buChar char="•"/>
            </a:pPr>
            <a:r>
              <a:rPr lang="en-US" sz="2000" dirty="0"/>
              <a:t>Understanding what has been disclosed.</a:t>
            </a:r>
          </a:p>
          <a:p>
            <a:pPr marL="800100" lvl="1" indent="-342900">
              <a:lnSpc>
                <a:spcPct val="120000"/>
              </a:lnSpc>
              <a:buFont typeface="Arial" panose="020B0604020202020204" pitchFamily="34" charset="0"/>
              <a:buChar char="•"/>
            </a:pPr>
            <a:r>
              <a:rPr lang="en-US" sz="2000" dirty="0"/>
              <a:t>Promoting the voluntariness to whether or not to participate.</a:t>
            </a:r>
          </a:p>
          <a:p>
            <a:pPr marL="800100" lvl="1" indent="-342900">
              <a:lnSpc>
                <a:spcPct val="120000"/>
              </a:lnSpc>
              <a:buFont typeface="+mj-lt"/>
              <a:buAutoNum type="arabicPeriod"/>
            </a:pPr>
            <a:endParaRPr lang="en-US" sz="2000" dirty="0"/>
          </a:p>
        </p:txBody>
      </p:sp>
    </p:spTree>
    <p:extLst>
      <p:ext uri="{BB962C8B-B14F-4D97-AF65-F5344CB8AC3E}">
        <p14:creationId xmlns:p14="http://schemas.microsoft.com/office/powerpoint/2010/main" val="33764827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631825"/>
            <a:ext cx="7886700" cy="1325563"/>
          </a:xfrm>
        </p:spPr>
        <p:txBody>
          <a:bodyPr vert="horz" lIns="91440" tIns="45720" rIns="91440" bIns="45720" rtlCol="0" anchor="ctr">
            <a:normAutofit fontScale="90000"/>
          </a:bodyPr>
          <a:lstStyle/>
          <a:p>
            <a:pPr defTabSz="914400">
              <a:lnSpc>
                <a:spcPct val="90000"/>
              </a:lnSpc>
            </a:pPr>
            <a:r>
              <a:rPr lang="en-US" sz="3400" dirty="0">
                <a:latin typeface="+mj-lt"/>
                <a:cs typeface="+mj-cs"/>
              </a:rPr>
              <a:t>Informed consent:</a:t>
            </a:r>
            <a:br>
              <a:rPr lang="en-US" sz="3400" dirty="0">
                <a:latin typeface="+mj-lt"/>
                <a:cs typeface="+mj-cs"/>
              </a:rPr>
            </a:br>
            <a:r>
              <a:rPr lang="en-US" sz="3400" b="0" dirty="0">
                <a:solidFill>
                  <a:schemeClr val="accent2"/>
                </a:solidFill>
                <a:latin typeface="+mj-lt"/>
                <a:cs typeface="+mj-cs"/>
              </a:rPr>
              <a:t>Basic</a:t>
            </a:r>
            <a:r>
              <a:rPr lang="en-US" sz="3400" dirty="0">
                <a:solidFill>
                  <a:schemeClr val="accent2"/>
                </a:solidFill>
                <a:latin typeface="+mj-lt"/>
                <a:cs typeface="+mj-cs"/>
              </a:rPr>
              <a:t> </a:t>
            </a:r>
            <a:r>
              <a:rPr lang="en-US" sz="3400" b="0" dirty="0">
                <a:solidFill>
                  <a:schemeClr val="accent2"/>
                </a:solidFill>
                <a:latin typeface="+mj-lt"/>
                <a:cs typeface="+mj-cs"/>
              </a:rPr>
              <a:t>elements</a:t>
            </a:r>
            <a:br>
              <a:rPr lang="en-US" sz="4400" b="0" kern="1200" dirty="0">
                <a:solidFill>
                  <a:schemeClr val="tx1"/>
                </a:solidFill>
                <a:latin typeface="+mj-lt"/>
                <a:ea typeface="+mj-ea"/>
                <a:cs typeface="+mj-cs"/>
              </a:rPr>
            </a:br>
            <a:endParaRPr lang="en-US" sz="4400" b="0" kern="1200" dirty="0">
              <a:solidFill>
                <a:schemeClr val="tx1"/>
              </a:solidFill>
              <a:latin typeface="+mj-lt"/>
              <a:ea typeface="+mj-ea"/>
              <a:cs typeface="+mj-cs"/>
            </a:endParaRPr>
          </a:p>
        </p:txBody>
      </p:sp>
      <p:sp>
        <p:nvSpPr>
          <p:cNvPr id="7" name="Text Placeholder 6"/>
          <p:cNvSpPr>
            <a:spLocks noGrp="1"/>
          </p:cNvSpPr>
          <p:nvPr>
            <p:ph type="body" sz="quarter" idx="15"/>
          </p:nvPr>
        </p:nvSpPr>
        <p:spPr>
          <a:xfrm>
            <a:off x="628650" y="2057400"/>
            <a:ext cx="7886700" cy="3871762"/>
          </a:xfrm>
        </p:spPr>
        <p:txBody>
          <a:bodyPr vert="horz" lIns="91440" tIns="45720" rIns="91440" bIns="45720" rtlCol="0">
            <a:noAutofit/>
          </a:bodyPr>
          <a:lstStyle/>
          <a:p>
            <a:pPr marL="342900" indent="-342900" defTabSz="914400">
              <a:lnSpc>
                <a:spcPct val="90000"/>
              </a:lnSpc>
              <a:buFont typeface="+mj-lt"/>
              <a:buAutoNum type="arabicPeriod"/>
            </a:pPr>
            <a:endParaRPr lang="en-US" sz="1700" b="1" dirty="0">
              <a:solidFill>
                <a:schemeClr val="tx1"/>
              </a:solidFill>
            </a:endParaRPr>
          </a:p>
          <a:p>
            <a:pPr lvl="1" defTabSz="914400">
              <a:lnSpc>
                <a:spcPct val="90000"/>
              </a:lnSpc>
            </a:pPr>
            <a:endParaRPr lang="en-US" sz="1700" b="1"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51</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graphicFrame>
        <p:nvGraphicFramePr>
          <p:cNvPr id="6" name="Diagram 5">
            <a:extLst>
              <a:ext uri="{FF2B5EF4-FFF2-40B4-BE49-F238E27FC236}">
                <a16:creationId xmlns:a16="http://schemas.microsoft.com/office/drawing/2014/main" id="{6F58F63F-1610-4566-ADED-5A50EA9BC9A4}"/>
              </a:ext>
            </a:extLst>
          </p:cNvPr>
          <p:cNvGraphicFramePr/>
          <p:nvPr>
            <p:extLst>
              <p:ext uri="{D42A27DB-BD31-4B8C-83A1-F6EECF244321}">
                <p14:modId xmlns:p14="http://schemas.microsoft.com/office/powerpoint/2010/main" val="272031912"/>
              </p:ext>
            </p:extLst>
          </p:nvPr>
        </p:nvGraphicFramePr>
        <p:xfrm>
          <a:off x="1524000" y="1865162"/>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723935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631825"/>
            <a:ext cx="7886700" cy="1325563"/>
          </a:xfrm>
        </p:spPr>
        <p:txBody>
          <a:bodyPr vert="horz" lIns="91440" tIns="45720" rIns="91440" bIns="45720" rtlCol="0" anchor="ctr">
            <a:normAutofit fontScale="90000"/>
          </a:bodyPr>
          <a:lstStyle/>
          <a:p>
            <a:pPr defTabSz="914400">
              <a:lnSpc>
                <a:spcPct val="90000"/>
              </a:lnSpc>
            </a:pPr>
            <a:r>
              <a:rPr lang="en-US" sz="3400" dirty="0">
                <a:latin typeface="+mj-lt"/>
                <a:cs typeface="+mj-cs"/>
              </a:rPr>
              <a:t>Informed consent:</a:t>
            </a:r>
            <a:br>
              <a:rPr lang="en-US" sz="3400" dirty="0">
                <a:latin typeface="+mj-lt"/>
                <a:cs typeface="+mj-cs"/>
              </a:rPr>
            </a:br>
            <a:r>
              <a:rPr lang="en-US" sz="3400" b="0" dirty="0">
                <a:solidFill>
                  <a:schemeClr val="accent2"/>
                </a:solidFill>
                <a:latin typeface="+mj-lt"/>
                <a:cs typeface="+mj-cs"/>
              </a:rPr>
              <a:t>an ongoing process</a:t>
            </a:r>
            <a:br>
              <a:rPr lang="en-US" sz="4400" b="0" kern="1200" dirty="0">
                <a:solidFill>
                  <a:schemeClr val="tx1"/>
                </a:solidFill>
                <a:latin typeface="+mj-lt"/>
                <a:ea typeface="+mj-ea"/>
                <a:cs typeface="+mj-cs"/>
              </a:rPr>
            </a:br>
            <a:endParaRPr lang="en-US" sz="4400" b="0" kern="1200" dirty="0">
              <a:solidFill>
                <a:schemeClr val="tx1"/>
              </a:solidFill>
              <a:latin typeface="+mj-lt"/>
              <a:ea typeface="+mj-ea"/>
              <a:cs typeface="+mj-cs"/>
            </a:endParaRPr>
          </a:p>
        </p:txBody>
      </p:sp>
      <p:sp>
        <p:nvSpPr>
          <p:cNvPr id="7" name="Text Placeholder 6"/>
          <p:cNvSpPr>
            <a:spLocks noGrp="1"/>
          </p:cNvSpPr>
          <p:nvPr>
            <p:ph type="body" sz="quarter" idx="15"/>
          </p:nvPr>
        </p:nvSpPr>
        <p:spPr>
          <a:xfrm>
            <a:off x="628650" y="2057400"/>
            <a:ext cx="7886700" cy="3871762"/>
          </a:xfrm>
        </p:spPr>
        <p:txBody>
          <a:bodyPr vert="horz" lIns="91440" tIns="45720" rIns="91440" bIns="45720" rtlCol="0">
            <a:noAutofit/>
          </a:bodyPr>
          <a:lstStyle/>
          <a:p>
            <a:pPr marL="342900" indent="-342900" defTabSz="914400">
              <a:lnSpc>
                <a:spcPct val="90000"/>
              </a:lnSpc>
              <a:buFont typeface="+mj-lt"/>
              <a:buAutoNum type="arabicPeriod"/>
            </a:pPr>
            <a:endParaRPr lang="en-US" sz="1700" b="1" dirty="0">
              <a:solidFill>
                <a:schemeClr val="tx1"/>
              </a:solidFill>
            </a:endParaRPr>
          </a:p>
          <a:p>
            <a:pPr lvl="1" defTabSz="914400">
              <a:lnSpc>
                <a:spcPct val="90000"/>
              </a:lnSpc>
            </a:pPr>
            <a:endParaRPr lang="en-US" sz="1700" b="1"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52</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graphicFrame>
        <p:nvGraphicFramePr>
          <p:cNvPr id="5" name="Diagram 4">
            <a:extLst>
              <a:ext uri="{FF2B5EF4-FFF2-40B4-BE49-F238E27FC236}">
                <a16:creationId xmlns:a16="http://schemas.microsoft.com/office/drawing/2014/main" id="{2B81DC8E-8377-41AA-9A59-67AA45431E2C}"/>
              </a:ext>
            </a:extLst>
          </p:cNvPr>
          <p:cNvGraphicFramePr/>
          <p:nvPr>
            <p:extLst>
              <p:ext uri="{D42A27DB-BD31-4B8C-83A1-F6EECF244321}">
                <p14:modId xmlns:p14="http://schemas.microsoft.com/office/powerpoint/2010/main" val="3564898637"/>
              </p:ext>
            </p:extLst>
          </p:nvPr>
        </p:nvGraphicFramePr>
        <p:xfrm>
          <a:off x="1524000" y="1800957"/>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23394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Freeform 14">
            <a:extLst>
              <a:ext uri="{FF2B5EF4-FFF2-40B4-BE49-F238E27FC236}">
                <a16:creationId xmlns:a16="http://schemas.microsoft.com/office/drawing/2014/main" id="{6FC11E2E-9797-4FEA-90FD-894E32A2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48626"/>
            <a:ext cx="5053837" cy="1409374"/>
          </a:xfrm>
          <a:custGeom>
            <a:avLst/>
            <a:gdLst>
              <a:gd name="connsiteX0" fmla="*/ 0 w 6738450"/>
              <a:gd name="connsiteY0" fmla="*/ 0 h 1409374"/>
              <a:gd name="connsiteX1" fmla="*/ 6738450 w 6738450"/>
              <a:gd name="connsiteY1" fmla="*/ 0 h 1409374"/>
              <a:gd name="connsiteX2" fmla="*/ 6085725 w 6738450"/>
              <a:gd name="connsiteY2" fmla="*/ 1409374 h 1409374"/>
              <a:gd name="connsiteX3" fmla="*/ 1524000 w 6738450"/>
              <a:gd name="connsiteY3" fmla="*/ 1409374 h 1409374"/>
              <a:gd name="connsiteX4" fmla="*/ 1200418 w 6738450"/>
              <a:gd name="connsiteY4" fmla="*/ 1409374 h 1409374"/>
              <a:gd name="connsiteX5" fmla="*/ 0 w 6738450"/>
              <a:gd name="connsiteY5" fmla="*/ 1409374 h 140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8450" h="1409374">
                <a:moveTo>
                  <a:pt x="0" y="0"/>
                </a:moveTo>
                <a:lnTo>
                  <a:pt x="6738450" y="0"/>
                </a:lnTo>
                <a:lnTo>
                  <a:pt x="6085725" y="1409374"/>
                </a:lnTo>
                <a:lnTo>
                  <a:pt x="1524000" y="1409374"/>
                </a:lnTo>
                <a:lnTo>
                  <a:pt x="1200418" y="1409374"/>
                </a:lnTo>
                <a:lnTo>
                  <a:pt x="0" y="1409374"/>
                </a:lnTo>
                <a:close/>
              </a:path>
            </a:pathLst>
          </a:cu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useBgFill="1">
        <p:nvSpPr>
          <p:cNvPr id="20" name="Freeform 33">
            <a:extLst>
              <a:ext uri="{FF2B5EF4-FFF2-40B4-BE49-F238E27FC236}">
                <a16:creationId xmlns:a16="http://schemas.microsoft.com/office/drawing/2014/main" id="{F8828EFD-56F8-4B00-9A0D-B623CC074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76572" y="3608996"/>
            <a:ext cx="3392097" cy="3249004"/>
          </a:xfrm>
          <a:custGeom>
            <a:avLst/>
            <a:gdLst>
              <a:gd name="connsiteX0" fmla="*/ 3018081 w 4522796"/>
              <a:gd name="connsiteY0" fmla="*/ 0 h 3249004"/>
              <a:gd name="connsiteX1" fmla="*/ 0 w 4522796"/>
              <a:gd name="connsiteY1" fmla="*/ 0 h 3249004"/>
              <a:gd name="connsiteX2" fmla="*/ 0 w 4522796"/>
              <a:gd name="connsiteY2" fmla="*/ 3249004 h 3249004"/>
              <a:gd name="connsiteX3" fmla="*/ 4522796 w 4522796"/>
              <a:gd name="connsiteY3" fmla="*/ 3249004 h 3249004"/>
            </a:gdLst>
            <a:ahLst/>
            <a:cxnLst>
              <a:cxn ang="0">
                <a:pos x="connsiteX0" y="connsiteY0"/>
              </a:cxn>
              <a:cxn ang="0">
                <a:pos x="connsiteX1" y="connsiteY1"/>
              </a:cxn>
              <a:cxn ang="0">
                <a:pos x="connsiteX2" y="connsiteY2"/>
              </a:cxn>
              <a:cxn ang="0">
                <a:pos x="connsiteX3" y="connsiteY3"/>
              </a:cxn>
            </a:cxnLst>
            <a:rect l="l" t="t" r="r" b="b"/>
            <a:pathLst>
              <a:path w="4522796" h="3249004">
                <a:moveTo>
                  <a:pt x="3018081" y="0"/>
                </a:moveTo>
                <a:lnTo>
                  <a:pt x="0" y="0"/>
                </a:lnTo>
                <a:lnTo>
                  <a:pt x="0" y="3249004"/>
                </a:lnTo>
                <a:lnTo>
                  <a:pt x="4522796" y="324900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Arial"/>
              <a:ea typeface="+mn-ea"/>
              <a:cs typeface="+mn-cs"/>
            </a:endParaRPr>
          </a:p>
        </p:txBody>
      </p:sp>
      <p:sp>
        <p:nvSpPr>
          <p:cNvPr id="22" name="Freeform 15">
            <a:extLst>
              <a:ext uri="{FF2B5EF4-FFF2-40B4-BE49-F238E27FC236}">
                <a16:creationId xmlns:a16="http://schemas.microsoft.com/office/drawing/2014/main" id="{A085B63A-2D2F-4B09-9BFB-E2080686C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0107" y="5448626"/>
            <a:ext cx="4443893" cy="1409374"/>
          </a:xfrm>
          <a:custGeom>
            <a:avLst/>
            <a:gdLst>
              <a:gd name="connsiteX0" fmla="*/ 652725 w 5925190"/>
              <a:gd name="connsiteY0" fmla="*/ 0 h 1409374"/>
              <a:gd name="connsiteX1" fmla="*/ 5925190 w 5925190"/>
              <a:gd name="connsiteY1" fmla="*/ 0 h 1409374"/>
              <a:gd name="connsiteX2" fmla="*/ 5925190 w 5925190"/>
              <a:gd name="connsiteY2" fmla="*/ 1409374 h 1409374"/>
              <a:gd name="connsiteX3" fmla="*/ 0 w 5925190"/>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5925190" h="1409374">
                <a:moveTo>
                  <a:pt x="652725" y="0"/>
                </a:moveTo>
                <a:lnTo>
                  <a:pt x="5925190" y="0"/>
                </a:lnTo>
                <a:lnTo>
                  <a:pt x="5925190" y="1409374"/>
                </a:lnTo>
                <a:lnTo>
                  <a:pt x="0" y="1409374"/>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4" name="Title 3"/>
          <p:cNvSpPr>
            <a:spLocks noGrp="1"/>
          </p:cNvSpPr>
          <p:nvPr>
            <p:ph type="ctrTitle"/>
          </p:nvPr>
        </p:nvSpPr>
        <p:spPr>
          <a:xfrm>
            <a:off x="1143000" y="3011117"/>
            <a:ext cx="4963538" cy="1355750"/>
          </a:xfrm>
        </p:spPr>
        <p:txBody>
          <a:bodyPr vert="horz" lIns="91440" tIns="45720" rIns="91440" bIns="45720" rtlCol="0" anchor="b">
            <a:normAutofit fontScale="90000"/>
          </a:bodyPr>
          <a:lstStyle/>
          <a:p>
            <a:pPr defTabSz="914400">
              <a:lnSpc>
                <a:spcPct val="90000"/>
              </a:lnSpc>
            </a:pPr>
            <a:r>
              <a:rPr lang="en-US" sz="4700" dirty="0">
                <a:latin typeface="+mj-lt"/>
                <a:cs typeface="+mj-cs"/>
              </a:rPr>
              <a:t>Vulnerable populations</a:t>
            </a:r>
            <a:endParaRPr lang="en-US" sz="4700" kern="1200" dirty="0">
              <a:solidFill>
                <a:schemeClr val="tx1"/>
              </a:solidFill>
              <a:latin typeface="+mj-lt"/>
              <a:ea typeface="+mj-ea"/>
              <a:cs typeface="+mj-cs"/>
            </a:endParaRPr>
          </a:p>
        </p:txBody>
      </p:sp>
      <p:sp>
        <p:nvSpPr>
          <p:cNvPr id="24" name="Freeform 24">
            <a:extLst>
              <a:ext uri="{FF2B5EF4-FFF2-40B4-BE49-F238E27FC236}">
                <a16:creationId xmlns:a16="http://schemas.microsoft.com/office/drawing/2014/main" id="{3D4697C8-4A0D-4493-B526-7CC15E0EE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0463" cy="2896258"/>
          </a:xfrm>
          <a:custGeom>
            <a:avLst/>
            <a:gdLst>
              <a:gd name="connsiteX0" fmla="*/ 0 w 5920618"/>
              <a:gd name="connsiteY0" fmla="*/ 0 h 2896258"/>
              <a:gd name="connsiteX1" fmla="*/ 3191370 w 5920618"/>
              <a:gd name="connsiteY1" fmla="*/ 0 h 2896258"/>
              <a:gd name="connsiteX2" fmla="*/ 3346315 w 5920618"/>
              <a:gd name="connsiteY2" fmla="*/ 0 h 2896258"/>
              <a:gd name="connsiteX3" fmla="*/ 5920618 w 5920618"/>
              <a:gd name="connsiteY3" fmla="*/ 0 h 2896258"/>
              <a:gd name="connsiteX4" fmla="*/ 4583705 w 5920618"/>
              <a:gd name="connsiteY4" fmla="*/ 2896258 h 2896258"/>
              <a:gd name="connsiteX5" fmla="*/ 3346315 w 5920618"/>
              <a:gd name="connsiteY5" fmla="*/ 2896258 h 2896258"/>
              <a:gd name="connsiteX6" fmla="*/ 1854457 w 5920618"/>
              <a:gd name="connsiteY6" fmla="*/ 2896258 h 2896258"/>
              <a:gd name="connsiteX7" fmla="*/ 0 w 5920618"/>
              <a:gd name="connsiteY7" fmla="*/ 2896258 h 2896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0618" h="2896258">
                <a:moveTo>
                  <a:pt x="0" y="0"/>
                </a:moveTo>
                <a:lnTo>
                  <a:pt x="3191370" y="0"/>
                </a:lnTo>
                <a:lnTo>
                  <a:pt x="3346315" y="0"/>
                </a:lnTo>
                <a:lnTo>
                  <a:pt x="5920618" y="0"/>
                </a:lnTo>
                <a:lnTo>
                  <a:pt x="4583705" y="2896258"/>
                </a:lnTo>
                <a:lnTo>
                  <a:pt x="3346315" y="2896258"/>
                </a:lnTo>
                <a:lnTo>
                  <a:pt x="1854457" y="2896258"/>
                </a:lnTo>
                <a:lnTo>
                  <a:pt x="0" y="2896258"/>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pic>
        <p:nvPicPr>
          <p:cNvPr id="9" name="Picture 8" descr="Image result for villanova logo">
            <a:extLst>
              <a:ext uri="{FF2B5EF4-FFF2-40B4-BE49-F238E27FC236}">
                <a16:creationId xmlns:a16="http://schemas.microsoft.com/office/drawing/2014/main" id="{81AA7E50-3A10-4F78-A1CA-88C796CDC9B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354593" y="1772862"/>
            <a:ext cx="2309347" cy="1902901"/>
          </a:xfrm>
          <a:prstGeom prst="rect">
            <a:avLst/>
          </a:prstGeom>
          <a:noFill/>
        </p:spPr>
      </p:pic>
    </p:spTree>
    <p:extLst>
      <p:ext uri="{BB962C8B-B14F-4D97-AF65-F5344CB8AC3E}">
        <p14:creationId xmlns:p14="http://schemas.microsoft.com/office/powerpoint/2010/main" val="13440589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631825"/>
            <a:ext cx="7886700" cy="1325563"/>
          </a:xfrm>
        </p:spPr>
        <p:txBody>
          <a:bodyPr vert="horz" lIns="91440" tIns="45720" rIns="91440" bIns="45720" rtlCol="0" anchor="ctr">
            <a:normAutofit/>
          </a:bodyPr>
          <a:lstStyle/>
          <a:p>
            <a:pPr defTabSz="914400">
              <a:lnSpc>
                <a:spcPct val="90000"/>
              </a:lnSpc>
            </a:pPr>
            <a:r>
              <a:rPr lang="en-US" sz="3400" dirty="0">
                <a:latin typeface="+mj-lt"/>
                <a:cs typeface="+mj-cs"/>
              </a:rPr>
              <a:t>Vulnerable populations</a:t>
            </a:r>
            <a:br>
              <a:rPr lang="en-US" sz="3400" dirty="0">
                <a:latin typeface="+mj-lt"/>
                <a:cs typeface="+mj-cs"/>
              </a:rPr>
            </a:br>
            <a:r>
              <a:rPr lang="en-US" sz="3100" b="0" dirty="0">
                <a:solidFill>
                  <a:schemeClr val="accent2"/>
                </a:solidFill>
                <a:latin typeface="+mj-lt"/>
                <a:cs typeface="+mj-cs"/>
              </a:rPr>
              <a:t>definitions</a:t>
            </a:r>
          </a:p>
        </p:txBody>
      </p:sp>
      <p:sp>
        <p:nvSpPr>
          <p:cNvPr id="7" name="Text Placeholder 6"/>
          <p:cNvSpPr>
            <a:spLocks noGrp="1"/>
          </p:cNvSpPr>
          <p:nvPr>
            <p:ph type="body" sz="quarter" idx="15"/>
          </p:nvPr>
        </p:nvSpPr>
        <p:spPr>
          <a:xfrm>
            <a:off x="628650" y="2057400"/>
            <a:ext cx="7886700" cy="3871762"/>
          </a:xfrm>
        </p:spPr>
        <p:txBody>
          <a:bodyPr vert="horz" lIns="91440" tIns="45720" rIns="91440" bIns="45720" rtlCol="0">
            <a:noAutofit/>
          </a:bodyPr>
          <a:lstStyle/>
          <a:p>
            <a:pPr marL="342900" indent="-342900" defTabSz="914400">
              <a:lnSpc>
                <a:spcPct val="90000"/>
              </a:lnSpc>
              <a:buFont typeface="+mj-lt"/>
              <a:buAutoNum type="arabicPeriod"/>
            </a:pPr>
            <a:endParaRPr lang="en-US" sz="1700" b="1" dirty="0">
              <a:solidFill>
                <a:schemeClr val="tx1"/>
              </a:solidFill>
            </a:endParaRPr>
          </a:p>
          <a:p>
            <a:pPr lvl="1" defTabSz="914400">
              <a:lnSpc>
                <a:spcPct val="90000"/>
              </a:lnSpc>
            </a:pPr>
            <a:endParaRPr lang="en-US" sz="1700" b="1"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54</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
        <p:nvSpPr>
          <p:cNvPr id="2" name="TextBox 1">
            <a:extLst>
              <a:ext uri="{FF2B5EF4-FFF2-40B4-BE49-F238E27FC236}">
                <a16:creationId xmlns:a16="http://schemas.microsoft.com/office/drawing/2014/main" id="{804D368A-0B6D-4CB0-A147-943CDA8DD0B5}"/>
              </a:ext>
            </a:extLst>
          </p:cNvPr>
          <p:cNvSpPr txBox="1"/>
          <p:nvPr/>
        </p:nvSpPr>
        <p:spPr>
          <a:xfrm>
            <a:off x="628650" y="2057400"/>
            <a:ext cx="7755695" cy="2643737"/>
          </a:xfrm>
          <a:prstGeom prst="rect">
            <a:avLst/>
          </a:prstGeom>
          <a:noFill/>
        </p:spPr>
        <p:txBody>
          <a:bodyPr wrap="square" rtlCol="0">
            <a:spAutoFit/>
          </a:bodyPr>
          <a:lstStyle/>
          <a:p>
            <a:pPr marL="285750" indent="-285750">
              <a:lnSpc>
                <a:spcPct val="120000"/>
              </a:lnSpc>
              <a:buFont typeface="Arial" panose="020B0604020202020204" pitchFamily="34" charset="0"/>
              <a:buChar char="•"/>
            </a:pPr>
            <a:r>
              <a:rPr lang="en-US" sz="2000" dirty="0"/>
              <a:t>Children:</a:t>
            </a:r>
          </a:p>
          <a:p>
            <a:pPr marL="742950" lvl="1" indent="-285750">
              <a:lnSpc>
                <a:spcPct val="120000"/>
              </a:lnSpc>
              <a:buFont typeface="Arial" panose="020B0604020202020204" pitchFamily="34" charset="0"/>
              <a:buChar char="•"/>
            </a:pPr>
            <a:r>
              <a:rPr lang="en-US" sz="2000" dirty="0"/>
              <a:t>Persons who have not attained the legal age for consent to treatments or procedures involved in the research, under applicable law of the jurisdiction in which the research will be conducted. Generally the law considers any person under 18 years old to be a child.</a:t>
            </a:r>
          </a:p>
          <a:p>
            <a:pPr lvl="1">
              <a:lnSpc>
                <a:spcPct val="120000"/>
              </a:lnSpc>
            </a:pPr>
            <a:endParaRPr lang="en-US" sz="2000" dirty="0"/>
          </a:p>
        </p:txBody>
      </p:sp>
    </p:spTree>
    <p:extLst>
      <p:ext uri="{BB962C8B-B14F-4D97-AF65-F5344CB8AC3E}">
        <p14:creationId xmlns:p14="http://schemas.microsoft.com/office/powerpoint/2010/main" val="32839417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631825"/>
            <a:ext cx="7886700" cy="1325563"/>
          </a:xfrm>
        </p:spPr>
        <p:txBody>
          <a:bodyPr vert="horz" lIns="91440" tIns="45720" rIns="91440" bIns="45720" rtlCol="0" anchor="ctr">
            <a:normAutofit/>
          </a:bodyPr>
          <a:lstStyle/>
          <a:p>
            <a:pPr defTabSz="914400">
              <a:lnSpc>
                <a:spcPct val="90000"/>
              </a:lnSpc>
            </a:pPr>
            <a:r>
              <a:rPr lang="en-US" sz="3400" dirty="0">
                <a:latin typeface="+mj-lt"/>
                <a:cs typeface="+mj-cs"/>
              </a:rPr>
              <a:t>Vulnerable populations</a:t>
            </a:r>
            <a:br>
              <a:rPr lang="en-US" sz="3400" dirty="0">
                <a:latin typeface="+mj-lt"/>
                <a:cs typeface="+mj-cs"/>
              </a:rPr>
            </a:br>
            <a:r>
              <a:rPr lang="en-US" sz="3100" b="0" dirty="0">
                <a:solidFill>
                  <a:schemeClr val="accent2"/>
                </a:solidFill>
                <a:latin typeface="+mj-lt"/>
                <a:cs typeface="+mj-cs"/>
              </a:rPr>
              <a:t>definitions</a:t>
            </a:r>
          </a:p>
        </p:txBody>
      </p:sp>
      <p:sp>
        <p:nvSpPr>
          <p:cNvPr id="7" name="Text Placeholder 6"/>
          <p:cNvSpPr>
            <a:spLocks noGrp="1"/>
          </p:cNvSpPr>
          <p:nvPr>
            <p:ph type="body" sz="quarter" idx="15"/>
          </p:nvPr>
        </p:nvSpPr>
        <p:spPr>
          <a:xfrm>
            <a:off x="628650" y="2057400"/>
            <a:ext cx="7886700" cy="3871762"/>
          </a:xfrm>
        </p:spPr>
        <p:txBody>
          <a:bodyPr vert="horz" lIns="91440" tIns="45720" rIns="91440" bIns="45720" rtlCol="0">
            <a:noAutofit/>
          </a:bodyPr>
          <a:lstStyle/>
          <a:p>
            <a:pPr marL="342900" indent="-342900" defTabSz="914400">
              <a:lnSpc>
                <a:spcPct val="90000"/>
              </a:lnSpc>
              <a:buFont typeface="+mj-lt"/>
              <a:buAutoNum type="arabicPeriod"/>
            </a:pPr>
            <a:endParaRPr lang="en-US" sz="1700" b="1" dirty="0">
              <a:solidFill>
                <a:schemeClr val="tx1"/>
              </a:solidFill>
            </a:endParaRPr>
          </a:p>
          <a:p>
            <a:pPr lvl="1" defTabSz="914400">
              <a:lnSpc>
                <a:spcPct val="90000"/>
              </a:lnSpc>
            </a:pPr>
            <a:endParaRPr lang="en-US" sz="1700" b="1"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55</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
        <p:nvSpPr>
          <p:cNvPr id="2" name="TextBox 1">
            <a:extLst>
              <a:ext uri="{FF2B5EF4-FFF2-40B4-BE49-F238E27FC236}">
                <a16:creationId xmlns:a16="http://schemas.microsoft.com/office/drawing/2014/main" id="{804D368A-0B6D-4CB0-A147-943CDA8DD0B5}"/>
              </a:ext>
            </a:extLst>
          </p:cNvPr>
          <p:cNvSpPr txBox="1"/>
          <p:nvPr/>
        </p:nvSpPr>
        <p:spPr>
          <a:xfrm>
            <a:off x="628650" y="2057400"/>
            <a:ext cx="7755695" cy="2643737"/>
          </a:xfrm>
          <a:prstGeom prst="rect">
            <a:avLst/>
          </a:prstGeom>
          <a:noFill/>
        </p:spPr>
        <p:txBody>
          <a:bodyPr wrap="square" rtlCol="0">
            <a:spAutoFit/>
          </a:bodyPr>
          <a:lstStyle/>
          <a:p>
            <a:pPr marL="285750" indent="-285750">
              <a:lnSpc>
                <a:spcPct val="120000"/>
              </a:lnSpc>
              <a:buFont typeface="Arial" panose="020B0604020202020204" pitchFamily="34" charset="0"/>
              <a:buChar char="•"/>
            </a:pPr>
            <a:r>
              <a:rPr lang="en-US" sz="2000" dirty="0"/>
              <a:t>Veterans:</a:t>
            </a:r>
          </a:p>
          <a:p>
            <a:pPr marL="742950" lvl="1" indent="-285750">
              <a:lnSpc>
                <a:spcPct val="120000"/>
              </a:lnSpc>
              <a:buFont typeface="Arial" panose="020B0604020202020204" pitchFamily="34" charset="0"/>
              <a:buChar char="•"/>
            </a:pPr>
            <a:r>
              <a:rPr lang="en-US" sz="2000" dirty="0"/>
              <a:t>The Veterans Administration considers veterans to be potentially vulnerable populations because they have a history of obeying orders and making sacrifices, and may suffer from post-traumatic stress disorder or related disorders.</a:t>
            </a:r>
          </a:p>
          <a:p>
            <a:pPr lvl="1">
              <a:lnSpc>
                <a:spcPct val="120000"/>
              </a:lnSpc>
            </a:pPr>
            <a:endParaRPr lang="en-US" sz="2000" dirty="0"/>
          </a:p>
        </p:txBody>
      </p:sp>
    </p:spTree>
    <p:extLst>
      <p:ext uri="{BB962C8B-B14F-4D97-AF65-F5344CB8AC3E}">
        <p14:creationId xmlns:p14="http://schemas.microsoft.com/office/powerpoint/2010/main" val="5799620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631825"/>
            <a:ext cx="7886700" cy="1325563"/>
          </a:xfrm>
        </p:spPr>
        <p:txBody>
          <a:bodyPr vert="horz" lIns="91440" tIns="45720" rIns="91440" bIns="45720" rtlCol="0" anchor="ctr">
            <a:normAutofit/>
          </a:bodyPr>
          <a:lstStyle/>
          <a:p>
            <a:pPr defTabSz="914400">
              <a:lnSpc>
                <a:spcPct val="90000"/>
              </a:lnSpc>
            </a:pPr>
            <a:r>
              <a:rPr lang="en-US" sz="3400" dirty="0">
                <a:latin typeface="+mj-lt"/>
                <a:cs typeface="+mj-cs"/>
              </a:rPr>
              <a:t>Vulnerable populations</a:t>
            </a:r>
            <a:br>
              <a:rPr lang="en-US" sz="3400" dirty="0">
                <a:latin typeface="+mj-lt"/>
                <a:cs typeface="+mj-cs"/>
              </a:rPr>
            </a:br>
            <a:r>
              <a:rPr lang="en-US" sz="3100" b="0" dirty="0">
                <a:solidFill>
                  <a:schemeClr val="accent2"/>
                </a:solidFill>
                <a:latin typeface="+mj-lt"/>
                <a:cs typeface="+mj-cs"/>
              </a:rPr>
              <a:t>definitions</a:t>
            </a:r>
          </a:p>
        </p:txBody>
      </p:sp>
      <p:sp>
        <p:nvSpPr>
          <p:cNvPr id="7" name="Text Placeholder 6"/>
          <p:cNvSpPr>
            <a:spLocks noGrp="1"/>
          </p:cNvSpPr>
          <p:nvPr>
            <p:ph type="body" sz="quarter" idx="15"/>
          </p:nvPr>
        </p:nvSpPr>
        <p:spPr>
          <a:xfrm>
            <a:off x="628650" y="2057400"/>
            <a:ext cx="7886700" cy="3871762"/>
          </a:xfrm>
        </p:spPr>
        <p:txBody>
          <a:bodyPr vert="horz" lIns="91440" tIns="45720" rIns="91440" bIns="45720" rtlCol="0">
            <a:noAutofit/>
          </a:bodyPr>
          <a:lstStyle/>
          <a:p>
            <a:pPr marL="342900" indent="-342900" defTabSz="914400">
              <a:lnSpc>
                <a:spcPct val="90000"/>
              </a:lnSpc>
              <a:buFont typeface="+mj-lt"/>
              <a:buAutoNum type="arabicPeriod"/>
            </a:pPr>
            <a:endParaRPr lang="en-US" sz="1700" b="1" dirty="0">
              <a:solidFill>
                <a:schemeClr val="tx1"/>
              </a:solidFill>
            </a:endParaRPr>
          </a:p>
          <a:p>
            <a:pPr lvl="1" defTabSz="914400">
              <a:lnSpc>
                <a:spcPct val="90000"/>
              </a:lnSpc>
            </a:pPr>
            <a:endParaRPr lang="en-US" sz="1700" b="1"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56</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
        <p:nvSpPr>
          <p:cNvPr id="2" name="TextBox 1">
            <a:extLst>
              <a:ext uri="{FF2B5EF4-FFF2-40B4-BE49-F238E27FC236}">
                <a16:creationId xmlns:a16="http://schemas.microsoft.com/office/drawing/2014/main" id="{804D368A-0B6D-4CB0-A147-943CDA8DD0B5}"/>
              </a:ext>
            </a:extLst>
          </p:cNvPr>
          <p:cNvSpPr txBox="1"/>
          <p:nvPr/>
        </p:nvSpPr>
        <p:spPr>
          <a:xfrm>
            <a:off x="628650" y="2057400"/>
            <a:ext cx="7755695" cy="3751733"/>
          </a:xfrm>
          <a:prstGeom prst="rect">
            <a:avLst/>
          </a:prstGeom>
          <a:noFill/>
        </p:spPr>
        <p:txBody>
          <a:bodyPr wrap="square" rtlCol="0">
            <a:spAutoFit/>
          </a:bodyPr>
          <a:lstStyle/>
          <a:p>
            <a:pPr marL="285750" indent="-285750">
              <a:lnSpc>
                <a:spcPct val="120000"/>
              </a:lnSpc>
              <a:buFont typeface="Arial" panose="020B0604020202020204" pitchFamily="34" charset="0"/>
              <a:buChar char="•"/>
            </a:pPr>
            <a:r>
              <a:rPr lang="en-US" sz="2000" dirty="0"/>
              <a:t>Prisoners:</a:t>
            </a:r>
          </a:p>
          <a:p>
            <a:pPr marL="742950" lvl="1" indent="-285750">
              <a:lnSpc>
                <a:spcPct val="120000"/>
              </a:lnSpc>
              <a:buFont typeface="Arial" panose="020B0604020202020204" pitchFamily="34" charset="0"/>
              <a:buChar char="•"/>
            </a:pPr>
            <a:r>
              <a:rPr lang="en-US" sz="2000" dirty="0"/>
              <a:t>Any individual involuntarily confined or detained in a penal institution. The term is intended to encompass individuals sentenced to such an institution under a criminal or civil statute, individuals detained in other facilities by virtue of statutes or commitment procedures which provide alternatives to criminal prosecution or incarceration in a penal institution, and individuals detained pending arraignment, trial, or sentencing.</a:t>
            </a:r>
          </a:p>
          <a:p>
            <a:pPr lvl="1">
              <a:lnSpc>
                <a:spcPct val="120000"/>
              </a:lnSpc>
            </a:pPr>
            <a:endParaRPr lang="en-US" sz="2000" dirty="0"/>
          </a:p>
        </p:txBody>
      </p:sp>
    </p:spTree>
    <p:extLst>
      <p:ext uri="{BB962C8B-B14F-4D97-AF65-F5344CB8AC3E}">
        <p14:creationId xmlns:p14="http://schemas.microsoft.com/office/powerpoint/2010/main" val="7952487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631825"/>
            <a:ext cx="7886700" cy="1325563"/>
          </a:xfrm>
        </p:spPr>
        <p:txBody>
          <a:bodyPr vert="horz" lIns="91440" tIns="45720" rIns="91440" bIns="45720" rtlCol="0" anchor="ctr">
            <a:normAutofit/>
          </a:bodyPr>
          <a:lstStyle/>
          <a:p>
            <a:pPr defTabSz="914400">
              <a:lnSpc>
                <a:spcPct val="90000"/>
              </a:lnSpc>
            </a:pPr>
            <a:r>
              <a:rPr lang="en-US" sz="3400" dirty="0">
                <a:latin typeface="+mj-lt"/>
                <a:cs typeface="+mj-cs"/>
              </a:rPr>
              <a:t>Special considerations</a:t>
            </a:r>
            <a:endParaRPr lang="en-US" sz="3100" b="0" dirty="0">
              <a:solidFill>
                <a:schemeClr val="accent2"/>
              </a:solidFill>
              <a:latin typeface="+mj-lt"/>
              <a:cs typeface="+mj-cs"/>
            </a:endParaRPr>
          </a:p>
        </p:txBody>
      </p:sp>
      <p:sp>
        <p:nvSpPr>
          <p:cNvPr id="7" name="Text Placeholder 6"/>
          <p:cNvSpPr>
            <a:spLocks noGrp="1"/>
          </p:cNvSpPr>
          <p:nvPr>
            <p:ph type="body" sz="quarter" idx="15"/>
          </p:nvPr>
        </p:nvSpPr>
        <p:spPr>
          <a:xfrm>
            <a:off x="628650" y="2057400"/>
            <a:ext cx="7886700" cy="3871762"/>
          </a:xfrm>
        </p:spPr>
        <p:txBody>
          <a:bodyPr vert="horz" lIns="91440" tIns="45720" rIns="91440" bIns="45720" rtlCol="0">
            <a:noAutofit/>
          </a:bodyPr>
          <a:lstStyle/>
          <a:p>
            <a:pPr marL="342900" indent="-342900" defTabSz="914400">
              <a:lnSpc>
                <a:spcPct val="90000"/>
              </a:lnSpc>
              <a:buFont typeface="+mj-lt"/>
              <a:buAutoNum type="arabicPeriod"/>
            </a:pPr>
            <a:endParaRPr lang="en-US" sz="1700" b="1" dirty="0">
              <a:solidFill>
                <a:schemeClr val="tx1"/>
              </a:solidFill>
            </a:endParaRPr>
          </a:p>
          <a:p>
            <a:pPr lvl="1" defTabSz="914400">
              <a:lnSpc>
                <a:spcPct val="90000"/>
              </a:lnSpc>
            </a:pPr>
            <a:endParaRPr lang="en-US" sz="1700" b="1"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57</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
        <p:nvSpPr>
          <p:cNvPr id="2" name="TextBox 1">
            <a:extLst>
              <a:ext uri="{FF2B5EF4-FFF2-40B4-BE49-F238E27FC236}">
                <a16:creationId xmlns:a16="http://schemas.microsoft.com/office/drawing/2014/main" id="{804D368A-0B6D-4CB0-A147-943CDA8DD0B5}"/>
              </a:ext>
            </a:extLst>
          </p:cNvPr>
          <p:cNvSpPr txBox="1"/>
          <p:nvPr/>
        </p:nvSpPr>
        <p:spPr>
          <a:xfrm>
            <a:off x="628650" y="2057400"/>
            <a:ext cx="7755695" cy="4121065"/>
          </a:xfrm>
          <a:prstGeom prst="rect">
            <a:avLst/>
          </a:prstGeom>
          <a:noFill/>
        </p:spPr>
        <p:txBody>
          <a:bodyPr wrap="square" rtlCol="0">
            <a:spAutoFit/>
          </a:bodyPr>
          <a:lstStyle/>
          <a:p>
            <a:pPr marL="342900" indent="-228600" defTabSz="914400">
              <a:spcAft>
                <a:spcPts val="600"/>
              </a:spcAft>
              <a:buFont typeface="Arial" panose="020B0604020202020204" pitchFamily="34" charset="0"/>
              <a:buChar char="•"/>
            </a:pPr>
            <a:r>
              <a:rPr lang="en-US" sz="2000" dirty="0"/>
              <a:t>Research done with vulnerable populations </a:t>
            </a:r>
            <a:r>
              <a:rPr lang="en-US" sz="2000" b="1" i="1" dirty="0"/>
              <a:t>must </a:t>
            </a:r>
            <a:r>
              <a:rPr lang="en-US" sz="2000" dirty="0"/>
              <a:t>be important to the vulnerable populations.</a:t>
            </a:r>
          </a:p>
          <a:p>
            <a:pPr marL="342900" indent="-228600" defTabSz="914400">
              <a:spcAft>
                <a:spcPts val="600"/>
              </a:spcAft>
              <a:buFont typeface="Arial" panose="020B0604020202020204" pitchFamily="34" charset="0"/>
              <a:buChar char="•"/>
            </a:pPr>
            <a:endParaRPr lang="en-US" sz="700" dirty="0"/>
          </a:p>
          <a:p>
            <a:pPr marL="342900" indent="-228600" defTabSz="914400">
              <a:spcAft>
                <a:spcPts val="600"/>
              </a:spcAft>
              <a:buFont typeface="Arial" panose="020B0604020202020204" pitchFamily="34" charset="0"/>
              <a:buChar char="•"/>
            </a:pPr>
            <a:r>
              <a:rPr lang="en-US" sz="2000" dirty="0"/>
              <a:t>The research question must be unable to be answered by using a non-vulnerable population.</a:t>
            </a:r>
          </a:p>
          <a:p>
            <a:pPr marL="342900" indent="-228600" defTabSz="914400">
              <a:spcAft>
                <a:spcPts val="600"/>
              </a:spcAft>
              <a:buFont typeface="Arial" panose="020B0604020202020204" pitchFamily="34" charset="0"/>
              <a:buChar char="•"/>
            </a:pPr>
            <a:endParaRPr lang="en-US" sz="700" dirty="0"/>
          </a:p>
          <a:p>
            <a:pPr marL="342900" indent="-228600" defTabSz="914400">
              <a:spcAft>
                <a:spcPts val="600"/>
              </a:spcAft>
              <a:buFont typeface="Arial" panose="020B0604020202020204" pitchFamily="34" charset="0"/>
              <a:buChar char="•"/>
            </a:pPr>
            <a:r>
              <a:rPr lang="en-US" sz="2000" dirty="0"/>
              <a:t>The risks vs. benefits must be appropriate to the vulnerable population.</a:t>
            </a:r>
          </a:p>
          <a:p>
            <a:pPr marL="342900" indent="-228600" defTabSz="914400">
              <a:spcAft>
                <a:spcPts val="600"/>
              </a:spcAft>
              <a:buFont typeface="Arial" panose="020B0604020202020204" pitchFamily="34" charset="0"/>
              <a:buChar char="•"/>
            </a:pPr>
            <a:endParaRPr lang="en-US" sz="700" dirty="0"/>
          </a:p>
          <a:p>
            <a:pPr marL="342900" indent="-228600" defTabSz="914400">
              <a:spcAft>
                <a:spcPts val="600"/>
              </a:spcAft>
              <a:buFont typeface="Arial" panose="020B0604020202020204" pitchFamily="34" charset="0"/>
              <a:buChar char="•"/>
            </a:pPr>
            <a:r>
              <a:rPr lang="en-US" sz="2000" dirty="0"/>
              <a:t>Additional steps </a:t>
            </a:r>
            <a:r>
              <a:rPr lang="en-US" sz="2000" b="1" i="1" dirty="0"/>
              <a:t>must </a:t>
            </a:r>
            <a:r>
              <a:rPr lang="en-US" sz="2000" dirty="0"/>
              <a:t>be taken to minimize coercion, undue influence and exculpatory language.</a:t>
            </a:r>
          </a:p>
          <a:p>
            <a:pPr marL="742950" lvl="1" indent="-285750">
              <a:lnSpc>
                <a:spcPct val="120000"/>
              </a:lnSpc>
              <a:buFont typeface="Arial" panose="020B0604020202020204" pitchFamily="34" charset="0"/>
              <a:buChar char="•"/>
            </a:pPr>
            <a:endParaRPr lang="en-US" sz="2000" dirty="0"/>
          </a:p>
          <a:p>
            <a:pPr lvl="1">
              <a:lnSpc>
                <a:spcPct val="120000"/>
              </a:lnSpc>
            </a:pPr>
            <a:endParaRPr lang="en-US" sz="2000" dirty="0"/>
          </a:p>
        </p:txBody>
      </p:sp>
    </p:spTree>
    <p:extLst>
      <p:ext uri="{BB962C8B-B14F-4D97-AF65-F5344CB8AC3E}">
        <p14:creationId xmlns:p14="http://schemas.microsoft.com/office/powerpoint/2010/main" val="41986762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Freeform 14">
            <a:extLst>
              <a:ext uri="{FF2B5EF4-FFF2-40B4-BE49-F238E27FC236}">
                <a16:creationId xmlns:a16="http://schemas.microsoft.com/office/drawing/2014/main" id="{6FC11E2E-9797-4FEA-90FD-894E32A2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48626"/>
            <a:ext cx="5053837" cy="1409374"/>
          </a:xfrm>
          <a:custGeom>
            <a:avLst/>
            <a:gdLst>
              <a:gd name="connsiteX0" fmla="*/ 0 w 6738450"/>
              <a:gd name="connsiteY0" fmla="*/ 0 h 1409374"/>
              <a:gd name="connsiteX1" fmla="*/ 6738450 w 6738450"/>
              <a:gd name="connsiteY1" fmla="*/ 0 h 1409374"/>
              <a:gd name="connsiteX2" fmla="*/ 6085725 w 6738450"/>
              <a:gd name="connsiteY2" fmla="*/ 1409374 h 1409374"/>
              <a:gd name="connsiteX3" fmla="*/ 1524000 w 6738450"/>
              <a:gd name="connsiteY3" fmla="*/ 1409374 h 1409374"/>
              <a:gd name="connsiteX4" fmla="*/ 1200418 w 6738450"/>
              <a:gd name="connsiteY4" fmla="*/ 1409374 h 1409374"/>
              <a:gd name="connsiteX5" fmla="*/ 0 w 6738450"/>
              <a:gd name="connsiteY5" fmla="*/ 1409374 h 140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8450" h="1409374">
                <a:moveTo>
                  <a:pt x="0" y="0"/>
                </a:moveTo>
                <a:lnTo>
                  <a:pt x="6738450" y="0"/>
                </a:lnTo>
                <a:lnTo>
                  <a:pt x="6085725" y="1409374"/>
                </a:lnTo>
                <a:lnTo>
                  <a:pt x="1524000" y="1409374"/>
                </a:lnTo>
                <a:lnTo>
                  <a:pt x="1200418" y="1409374"/>
                </a:lnTo>
                <a:lnTo>
                  <a:pt x="0" y="1409374"/>
                </a:lnTo>
                <a:close/>
              </a:path>
            </a:pathLst>
          </a:cu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useBgFill="1">
        <p:nvSpPr>
          <p:cNvPr id="20" name="Freeform 33">
            <a:extLst>
              <a:ext uri="{FF2B5EF4-FFF2-40B4-BE49-F238E27FC236}">
                <a16:creationId xmlns:a16="http://schemas.microsoft.com/office/drawing/2014/main" id="{F8828EFD-56F8-4B00-9A0D-B623CC074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76572" y="3608996"/>
            <a:ext cx="3392097" cy="3249004"/>
          </a:xfrm>
          <a:custGeom>
            <a:avLst/>
            <a:gdLst>
              <a:gd name="connsiteX0" fmla="*/ 3018081 w 4522796"/>
              <a:gd name="connsiteY0" fmla="*/ 0 h 3249004"/>
              <a:gd name="connsiteX1" fmla="*/ 0 w 4522796"/>
              <a:gd name="connsiteY1" fmla="*/ 0 h 3249004"/>
              <a:gd name="connsiteX2" fmla="*/ 0 w 4522796"/>
              <a:gd name="connsiteY2" fmla="*/ 3249004 h 3249004"/>
              <a:gd name="connsiteX3" fmla="*/ 4522796 w 4522796"/>
              <a:gd name="connsiteY3" fmla="*/ 3249004 h 3249004"/>
            </a:gdLst>
            <a:ahLst/>
            <a:cxnLst>
              <a:cxn ang="0">
                <a:pos x="connsiteX0" y="connsiteY0"/>
              </a:cxn>
              <a:cxn ang="0">
                <a:pos x="connsiteX1" y="connsiteY1"/>
              </a:cxn>
              <a:cxn ang="0">
                <a:pos x="connsiteX2" y="connsiteY2"/>
              </a:cxn>
              <a:cxn ang="0">
                <a:pos x="connsiteX3" y="connsiteY3"/>
              </a:cxn>
            </a:cxnLst>
            <a:rect l="l" t="t" r="r" b="b"/>
            <a:pathLst>
              <a:path w="4522796" h="3249004">
                <a:moveTo>
                  <a:pt x="3018081" y="0"/>
                </a:moveTo>
                <a:lnTo>
                  <a:pt x="0" y="0"/>
                </a:lnTo>
                <a:lnTo>
                  <a:pt x="0" y="3249004"/>
                </a:lnTo>
                <a:lnTo>
                  <a:pt x="4522796" y="324900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Arial"/>
              <a:ea typeface="+mn-ea"/>
              <a:cs typeface="+mn-cs"/>
            </a:endParaRPr>
          </a:p>
        </p:txBody>
      </p:sp>
      <p:sp>
        <p:nvSpPr>
          <p:cNvPr id="22" name="Freeform 15">
            <a:extLst>
              <a:ext uri="{FF2B5EF4-FFF2-40B4-BE49-F238E27FC236}">
                <a16:creationId xmlns:a16="http://schemas.microsoft.com/office/drawing/2014/main" id="{A085B63A-2D2F-4B09-9BFB-E2080686C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0107" y="5448626"/>
            <a:ext cx="4443893" cy="1409374"/>
          </a:xfrm>
          <a:custGeom>
            <a:avLst/>
            <a:gdLst>
              <a:gd name="connsiteX0" fmla="*/ 652725 w 5925190"/>
              <a:gd name="connsiteY0" fmla="*/ 0 h 1409374"/>
              <a:gd name="connsiteX1" fmla="*/ 5925190 w 5925190"/>
              <a:gd name="connsiteY1" fmla="*/ 0 h 1409374"/>
              <a:gd name="connsiteX2" fmla="*/ 5925190 w 5925190"/>
              <a:gd name="connsiteY2" fmla="*/ 1409374 h 1409374"/>
              <a:gd name="connsiteX3" fmla="*/ 0 w 5925190"/>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5925190" h="1409374">
                <a:moveTo>
                  <a:pt x="652725" y="0"/>
                </a:moveTo>
                <a:lnTo>
                  <a:pt x="5925190" y="0"/>
                </a:lnTo>
                <a:lnTo>
                  <a:pt x="5925190" y="1409374"/>
                </a:lnTo>
                <a:lnTo>
                  <a:pt x="0" y="1409374"/>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4" name="Title 3"/>
          <p:cNvSpPr>
            <a:spLocks noGrp="1"/>
          </p:cNvSpPr>
          <p:nvPr>
            <p:ph type="ctrTitle"/>
          </p:nvPr>
        </p:nvSpPr>
        <p:spPr>
          <a:xfrm>
            <a:off x="1111028" y="3494137"/>
            <a:ext cx="4963538" cy="1355750"/>
          </a:xfrm>
        </p:spPr>
        <p:txBody>
          <a:bodyPr vert="horz" lIns="91440" tIns="45720" rIns="91440" bIns="45720" rtlCol="0" anchor="b">
            <a:normAutofit fontScale="90000"/>
          </a:bodyPr>
          <a:lstStyle/>
          <a:p>
            <a:pPr defTabSz="914400">
              <a:lnSpc>
                <a:spcPct val="90000"/>
              </a:lnSpc>
            </a:pPr>
            <a:r>
              <a:rPr lang="en-US" sz="4700" dirty="0">
                <a:latin typeface="+mj-lt"/>
                <a:cs typeface="+mj-cs"/>
              </a:rPr>
              <a:t>Equitable selection of subjects</a:t>
            </a:r>
            <a:endParaRPr lang="en-US" sz="4700" kern="1200" dirty="0">
              <a:solidFill>
                <a:schemeClr val="tx1"/>
              </a:solidFill>
              <a:latin typeface="+mj-lt"/>
              <a:ea typeface="+mj-ea"/>
              <a:cs typeface="+mj-cs"/>
            </a:endParaRPr>
          </a:p>
        </p:txBody>
      </p:sp>
      <p:sp>
        <p:nvSpPr>
          <p:cNvPr id="24" name="Freeform 24">
            <a:extLst>
              <a:ext uri="{FF2B5EF4-FFF2-40B4-BE49-F238E27FC236}">
                <a16:creationId xmlns:a16="http://schemas.microsoft.com/office/drawing/2014/main" id="{3D4697C8-4A0D-4493-B526-7CC15E0EE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0463" cy="2896258"/>
          </a:xfrm>
          <a:custGeom>
            <a:avLst/>
            <a:gdLst>
              <a:gd name="connsiteX0" fmla="*/ 0 w 5920618"/>
              <a:gd name="connsiteY0" fmla="*/ 0 h 2896258"/>
              <a:gd name="connsiteX1" fmla="*/ 3191370 w 5920618"/>
              <a:gd name="connsiteY1" fmla="*/ 0 h 2896258"/>
              <a:gd name="connsiteX2" fmla="*/ 3346315 w 5920618"/>
              <a:gd name="connsiteY2" fmla="*/ 0 h 2896258"/>
              <a:gd name="connsiteX3" fmla="*/ 5920618 w 5920618"/>
              <a:gd name="connsiteY3" fmla="*/ 0 h 2896258"/>
              <a:gd name="connsiteX4" fmla="*/ 4583705 w 5920618"/>
              <a:gd name="connsiteY4" fmla="*/ 2896258 h 2896258"/>
              <a:gd name="connsiteX5" fmla="*/ 3346315 w 5920618"/>
              <a:gd name="connsiteY5" fmla="*/ 2896258 h 2896258"/>
              <a:gd name="connsiteX6" fmla="*/ 1854457 w 5920618"/>
              <a:gd name="connsiteY6" fmla="*/ 2896258 h 2896258"/>
              <a:gd name="connsiteX7" fmla="*/ 0 w 5920618"/>
              <a:gd name="connsiteY7" fmla="*/ 2896258 h 2896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0618" h="2896258">
                <a:moveTo>
                  <a:pt x="0" y="0"/>
                </a:moveTo>
                <a:lnTo>
                  <a:pt x="3191370" y="0"/>
                </a:lnTo>
                <a:lnTo>
                  <a:pt x="3346315" y="0"/>
                </a:lnTo>
                <a:lnTo>
                  <a:pt x="5920618" y="0"/>
                </a:lnTo>
                <a:lnTo>
                  <a:pt x="4583705" y="2896258"/>
                </a:lnTo>
                <a:lnTo>
                  <a:pt x="3346315" y="2896258"/>
                </a:lnTo>
                <a:lnTo>
                  <a:pt x="1854457" y="2896258"/>
                </a:lnTo>
                <a:lnTo>
                  <a:pt x="0" y="2896258"/>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pic>
        <p:nvPicPr>
          <p:cNvPr id="9" name="Picture 8" descr="Image result for villanova logo">
            <a:extLst>
              <a:ext uri="{FF2B5EF4-FFF2-40B4-BE49-F238E27FC236}">
                <a16:creationId xmlns:a16="http://schemas.microsoft.com/office/drawing/2014/main" id="{81AA7E50-3A10-4F78-A1CA-88C796CDC9B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354593" y="1772862"/>
            <a:ext cx="2309347" cy="1902901"/>
          </a:xfrm>
          <a:prstGeom prst="rect">
            <a:avLst/>
          </a:prstGeom>
          <a:noFill/>
        </p:spPr>
      </p:pic>
    </p:spTree>
    <p:extLst>
      <p:ext uri="{BB962C8B-B14F-4D97-AF65-F5344CB8AC3E}">
        <p14:creationId xmlns:p14="http://schemas.microsoft.com/office/powerpoint/2010/main" val="40094095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7" name="Text Placeholder 6"/>
          <p:cNvSpPr>
            <a:spLocks noGrp="1"/>
          </p:cNvSpPr>
          <p:nvPr>
            <p:ph type="body" sz="quarter" idx="15"/>
          </p:nvPr>
        </p:nvSpPr>
        <p:spPr>
          <a:xfrm>
            <a:off x="628650" y="2057400"/>
            <a:ext cx="7886700" cy="3871762"/>
          </a:xfrm>
        </p:spPr>
        <p:txBody>
          <a:bodyPr vert="horz" lIns="91440" tIns="45720" rIns="91440" bIns="45720" rtlCol="0">
            <a:noAutofit/>
          </a:bodyPr>
          <a:lstStyle/>
          <a:p>
            <a:pPr marL="342900" indent="-342900" defTabSz="914400">
              <a:lnSpc>
                <a:spcPct val="90000"/>
              </a:lnSpc>
              <a:buFont typeface="+mj-lt"/>
              <a:buAutoNum type="arabicPeriod"/>
            </a:pPr>
            <a:endParaRPr lang="en-US" sz="1700" b="1" dirty="0">
              <a:solidFill>
                <a:schemeClr val="tx1"/>
              </a:solidFill>
            </a:endParaRPr>
          </a:p>
          <a:p>
            <a:pPr lvl="1" defTabSz="914400">
              <a:lnSpc>
                <a:spcPct val="90000"/>
              </a:lnSpc>
            </a:pPr>
            <a:endParaRPr lang="en-US" sz="1700" b="1"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59</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graphicFrame>
        <p:nvGraphicFramePr>
          <p:cNvPr id="8" name="Diagram 7">
            <a:extLst>
              <a:ext uri="{FF2B5EF4-FFF2-40B4-BE49-F238E27FC236}">
                <a16:creationId xmlns:a16="http://schemas.microsoft.com/office/drawing/2014/main" id="{4810164F-0E26-4282-A62E-779EAE393ADD}"/>
              </a:ext>
            </a:extLst>
          </p:cNvPr>
          <p:cNvGraphicFramePr/>
          <p:nvPr>
            <p:extLst>
              <p:ext uri="{D42A27DB-BD31-4B8C-83A1-F6EECF244321}">
                <p14:modId xmlns:p14="http://schemas.microsoft.com/office/powerpoint/2010/main" val="1088556565"/>
              </p:ext>
            </p:extLst>
          </p:nvPr>
        </p:nvGraphicFramePr>
        <p:xfrm>
          <a:off x="2146550" y="1974498"/>
          <a:ext cx="4850901" cy="3450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itle 2">
            <a:extLst>
              <a:ext uri="{FF2B5EF4-FFF2-40B4-BE49-F238E27FC236}">
                <a16:creationId xmlns:a16="http://schemas.microsoft.com/office/drawing/2014/main" id="{1FB1FFE7-682D-408E-8ADA-E58429286FBF}"/>
              </a:ext>
            </a:extLst>
          </p:cNvPr>
          <p:cNvSpPr txBox="1">
            <a:spLocks/>
          </p:cNvSpPr>
          <p:nvPr/>
        </p:nvSpPr>
        <p:spPr>
          <a:xfrm>
            <a:off x="860866" y="571292"/>
            <a:ext cx="6392541" cy="1325563"/>
          </a:xfrm>
          <a:prstGeom prst="rect">
            <a:avLst/>
          </a:prstGeom>
        </p:spPr>
        <p:txBody>
          <a:bodyPr vert="horz" lIns="91440" tIns="45720" rIns="91440" bIns="45720" rtlCol="0" anchor="ctr">
            <a:noAutofit/>
          </a:bodyPr>
          <a:lstStyle>
            <a:lvl1pPr algn="l" defTabSz="457200" rtl="0" eaLnBrk="1" latinLnBrk="0" hangingPunct="1">
              <a:lnSpc>
                <a:spcPct val="80000"/>
              </a:lnSpc>
              <a:spcBef>
                <a:spcPct val="0"/>
              </a:spcBef>
              <a:buNone/>
              <a:defRPr sz="5000" b="1" kern="1200" cap="all" baseline="0">
                <a:solidFill>
                  <a:schemeClr val="tx1"/>
                </a:solidFill>
                <a:latin typeface="Arial Narrow"/>
                <a:ea typeface="+mj-ea"/>
                <a:cs typeface="Arial Narrow"/>
              </a:defRPr>
            </a:lvl1pPr>
          </a:lstStyle>
          <a:p>
            <a:pPr defTabSz="914400">
              <a:lnSpc>
                <a:spcPct val="90000"/>
              </a:lnSpc>
            </a:pPr>
            <a:r>
              <a:rPr lang="en-US" sz="3400" dirty="0">
                <a:latin typeface="+mj-lt"/>
                <a:cs typeface="+mj-cs"/>
              </a:rPr>
              <a:t>Equitable Selection:</a:t>
            </a:r>
            <a:br>
              <a:rPr lang="en-US" sz="3400" dirty="0">
                <a:latin typeface="+mj-lt"/>
                <a:cs typeface="+mj-cs"/>
              </a:rPr>
            </a:br>
            <a:r>
              <a:rPr lang="en-US" sz="3400" b="0" dirty="0">
                <a:solidFill>
                  <a:schemeClr val="accent2"/>
                </a:solidFill>
                <a:latin typeface="+mj-lt"/>
                <a:cs typeface="+mj-cs"/>
              </a:rPr>
              <a:t>“fair” considerations</a:t>
            </a:r>
            <a:br>
              <a:rPr lang="en-US" sz="3400" dirty="0">
                <a:latin typeface="+mj-lt"/>
                <a:cs typeface="+mj-cs"/>
              </a:rPr>
            </a:br>
            <a:endParaRPr lang="en-US" sz="3400" dirty="0">
              <a:latin typeface="+mj-lt"/>
              <a:cs typeface="+mj-cs"/>
            </a:endParaRPr>
          </a:p>
        </p:txBody>
      </p:sp>
    </p:spTree>
    <p:extLst>
      <p:ext uri="{BB962C8B-B14F-4D97-AF65-F5344CB8AC3E}">
        <p14:creationId xmlns:p14="http://schemas.microsoft.com/office/powerpoint/2010/main" val="2108857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575360"/>
            <a:ext cx="7886700" cy="1325563"/>
          </a:xfrm>
        </p:spPr>
        <p:txBody>
          <a:bodyPr vert="horz" lIns="91440" tIns="45720" rIns="91440" bIns="45720" rtlCol="0" anchor="ctr">
            <a:normAutofit/>
          </a:bodyPr>
          <a:lstStyle/>
          <a:p>
            <a:pPr defTabSz="914400">
              <a:lnSpc>
                <a:spcPct val="90000"/>
              </a:lnSpc>
            </a:pPr>
            <a:r>
              <a:rPr lang="en-US" sz="3400" kern="1200" dirty="0">
                <a:solidFill>
                  <a:schemeClr val="tx1"/>
                </a:solidFill>
                <a:latin typeface="+mj-lt"/>
                <a:ea typeface="+mj-ea"/>
                <a:cs typeface="+mj-cs"/>
              </a:rPr>
              <a:t>Regulatory background</a:t>
            </a:r>
            <a:endParaRPr lang="en-US" sz="4400" kern="1200" dirty="0">
              <a:solidFill>
                <a:schemeClr val="tx1"/>
              </a:solidFill>
              <a:latin typeface="+mj-lt"/>
              <a:ea typeface="+mj-ea"/>
              <a:cs typeface="+mj-cs"/>
            </a:endParaRPr>
          </a:p>
        </p:txBody>
      </p:sp>
      <p:sp>
        <p:nvSpPr>
          <p:cNvPr id="7" name="Text Placeholder 6"/>
          <p:cNvSpPr>
            <a:spLocks noGrp="1"/>
          </p:cNvSpPr>
          <p:nvPr>
            <p:ph type="body" sz="quarter" idx="15"/>
          </p:nvPr>
        </p:nvSpPr>
        <p:spPr>
          <a:xfrm>
            <a:off x="628650" y="2057400"/>
            <a:ext cx="7886700" cy="3871762"/>
          </a:xfrm>
        </p:spPr>
        <p:txBody>
          <a:bodyPr vert="horz" lIns="91440" tIns="45720" rIns="91440" bIns="45720" rtlCol="0">
            <a:normAutofit/>
          </a:bodyPr>
          <a:lstStyle/>
          <a:p>
            <a:pPr defTabSz="914400">
              <a:buFont typeface="Arial" panose="020B0604020202020204" pitchFamily="34" charset="0"/>
              <a:buChar char="•"/>
            </a:pPr>
            <a:r>
              <a:rPr lang="en-US" sz="2100" dirty="0">
                <a:solidFill>
                  <a:schemeClr val="tx1"/>
                </a:solidFill>
              </a:rPr>
              <a:t>The upcoming sections address:</a:t>
            </a:r>
            <a:endParaRPr lang="en-US" sz="2100" strike="sngStrike" dirty="0">
              <a:solidFill>
                <a:schemeClr val="tx1"/>
              </a:solidFill>
            </a:endParaRPr>
          </a:p>
          <a:p>
            <a:pPr marL="568325" indent="-342900" defTabSz="914400">
              <a:lnSpc>
                <a:spcPct val="120000"/>
              </a:lnSpc>
              <a:buFont typeface="Arial" panose="020B0604020202020204" pitchFamily="34" charset="0"/>
              <a:buChar char="•"/>
            </a:pPr>
            <a:r>
              <a:rPr lang="en-US" sz="2100" dirty="0">
                <a:solidFill>
                  <a:schemeClr val="tx1"/>
                </a:solidFill>
              </a:rPr>
              <a:t> Historical Background</a:t>
            </a:r>
          </a:p>
          <a:p>
            <a:pPr marL="568325" indent="-342900" defTabSz="914400">
              <a:lnSpc>
                <a:spcPct val="120000"/>
              </a:lnSpc>
              <a:buFont typeface="Arial" panose="020B0604020202020204" pitchFamily="34" charset="0"/>
              <a:buChar char="•"/>
            </a:pPr>
            <a:r>
              <a:rPr lang="en-US" sz="2100" dirty="0">
                <a:solidFill>
                  <a:schemeClr val="tx1"/>
                </a:solidFill>
              </a:rPr>
              <a:t> Definition of Human Subject</a:t>
            </a:r>
          </a:p>
          <a:p>
            <a:pPr marL="568325" indent="-342900" defTabSz="914400">
              <a:lnSpc>
                <a:spcPct val="120000"/>
              </a:lnSpc>
              <a:buFont typeface="Arial" panose="020B0604020202020204" pitchFamily="34" charset="0"/>
              <a:buChar char="•"/>
            </a:pPr>
            <a:r>
              <a:rPr lang="en-US" sz="2100" dirty="0">
                <a:solidFill>
                  <a:schemeClr val="tx1"/>
                </a:solidFill>
              </a:rPr>
              <a:t> Definition of Research</a:t>
            </a:r>
          </a:p>
          <a:p>
            <a:pPr marL="568325" indent="-342900" defTabSz="914400">
              <a:lnSpc>
                <a:spcPct val="120000"/>
              </a:lnSpc>
              <a:buFont typeface="Arial" panose="020B0604020202020204" pitchFamily="34" charset="0"/>
              <a:buChar char="•"/>
            </a:pPr>
            <a:r>
              <a:rPr lang="en-US" sz="2100" dirty="0">
                <a:solidFill>
                  <a:schemeClr val="tx1"/>
                </a:solidFill>
              </a:rPr>
              <a:t> Qualifications of an Investigator</a:t>
            </a:r>
          </a:p>
          <a:p>
            <a:pPr defTabSz="914400">
              <a:buFont typeface="Arial" panose="020B0604020202020204" pitchFamily="34" charset="0"/>
              <a:buChar char="•"/>
            </a:pPr>
            <a:endParaRPr lang="en-US" sz="2100"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6</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35711470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Freeform 14">
            <a:extLst>
              <a:ext uri="{FF2B5EF4-FFF2-40B4-BE49-F238E27FC236}">
                <a16:creationId xmlns:a16="http://schemas.microsoft.com/office/drawing/2014/main" id="{6FC11E2E-9797-4FEA-90FD-894E32A2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48626"/>
            <a:ext cx="5053837" cy="1409374"/>
          </a:xfrm>
          <a:custGeom>
            <a:avLst/>
            <a:gdLst>
              <a:gd name="connsiteX0" fmla="*/ 0 w 6738450"/>
              <a:gd name="connsiteY0" fmla="*/ 0 h 1409374"/>
              <a:gd name="connsiteX1" fmla="*/ 6738450 w 6738450"/>
              <a:gd name="connsiteY1" fmla="*/ 0 h 1409374"/>
              <a:gd name="connsiteX2" fmla="*/ 6085725 w 6738450"/>
              <a:gd name="connsiteY2" fmla="*/ 1409374 h 1409374"/>
              <a:gd name="connsiteX3" fmla="*/ 1524000 w 6738450"/>
              <a:gd name="connsiteY3" fmla="*/ 1409374 h 1409374"/>
              <a:gd name="connsiteX4" fmla="*/ 1200418 w 6738450"/>
              <a:gd name="connsiteY4" fmla="*/ 1409374 h 1409374"/>
              <a:gd name="connsiteX5" fmla="*/ 0 w 6738450"/>
              <a:gd name="connsiteY5" fmla="*/ 1409374 h 140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8450" h="1409374">
                <a:moveTo>
                  <a:pt x="0" y="0"/>
                </a:moveTo>
                <a:lnTo>
                  <a:pt x="6738450" y="0"/>
                </a:lnTo>
                <a:lnTo>
                  <a:pt x="6085725" y="1409374"/>
                </a:lnTo>
                <a:lnTo>
                  <a:pt x="1524000" y="1409374"/>
                </a:lnTo>
                <a:lnTo>
                  <a:pt x="1200418" y="1409374"/>
                </a:lnTo>
                <a:lnTo>
                  <a:pt x="0" y="1409374"/>
                </a:lnTo>
                <a:close/>
              </a:path>
            </a:pathLst>
          </a:cu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useBgFill="1">
        <p:nvSpPr>
          <p:cNvPr id="20" name="Freeform 33">
            <a:extLst>
              <a:ext uri="{FF2B5EF4-FFF2-40B4-BE49-F238E27FC236}">
                <a16:creationId xmlns:a16="http://schemas.microsoft.com/office/drawing/2014/main" id="{F8828EFD-56F8-4B00-9A0D-B623CC074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76572" y="3608996"/>
            <a:ext cx="3392097" cy="3249004"/>
          </a:xfrm>
          <a:custGeom>
            <a:avLst/>
            <a:gdLst>
              <a:gd name="connsiteX0" fmla="*/ 3018081 w 4522796"/>
              <a:gd name="connsiteY0" fmla="*/ 0 h 3249004"/>
              <a:gd name="connsiteX1" fmla="*/ 0 w 4522796"/>
              <a:gd name="connsiteY1" fmla="*/ 0 h 3249004"/>
              <a:gd name="connsiteX2" fmla="*/ 0 w 4522796"/>
              <a:gd name="connsiteY2" fmla="*/ 3249004 h 3249004"/>
              <a:gd name="connsiteX3" fmla="*/ 4522796 w 4522796"/>
              <a:gd name="connsiteY3" fmla="*/ 3249004 h 3249004"/>
            </a:gdLst>
            <a:ahLst/>
            <a:cxnLst>
              <a:cxn ang="0">
                <a:pos x="connsiteX0" y="connsiteY0"/>
              </a:cxn>
              <a:cxn ang="0">
                <a:pos x="connsiteX1" y="connsiteY1"/>
              </a:cxn>
              <a:cxn ang="0">
                <a:pos x="connsiteX2" y="connsiteY2"/>
              </a:cxn>
              <a:cxn ang="0">
                <a:pos x="connsiteX3" y="connsiteY3"/>
              </a:cxn>
            </a:cxnLst>
            <a:rect l="l" t="t" r="r" b="b"/>
            <a:pathLst>
              <a:path w="4522796" h="3249004">
                <a:moveTo>
                  <a:pt x="3018081" y="0"/>
                </a:moveTo>
                <a:lnTo>
                  <a:pt x="0" y="0"/>
                </a:lnTo>
                <a:lnTo>
                  <a:pt x="0" y="3249004"/>
                </a:lnTo>
                <a:lnTo>
                  <a:pt x="4522796" y="324900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Arial"/>
              <a:ea typeface="+mn-ea"/>
              <a:cs typeface="+mn-cs"/>
            </a:endParaRPr>
          </a:p>
        </p:txBody>
      </p:sp>
      <p:sp>
        <p:nvSpPr>
          <p:cNvPr id="22" name="Freeform 15">
            <a:extLst>
              <a:ext uri="{FF2B5EF4-FFF2-40B4-BE49-F238E27FC236}">
                <a16:creationId xmlns:a16="http://schemas.microsoft.com/office/drawing/2014/main" id="{A085B63A-2D2F-4B09-9BFB-E2080686C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0107" y="5448626"/>
            <a:ext cx="4443893" cy="1409374"/>
          </a:xfrm>
          <a:custGeom>
            <a:avLst/>
            <a:gdLst>
              <a:gd name="connsiteX0" fmla="*/ 652725 w 5925190"/>
              <a:gd name="connsiteY0" fmla="*/ 0 h 1409374"/>
              <a:gd name="connsiteX1" fmla="*/ 5925190 w 5925190"/>
              <a:gd name="connsiteY1" fmla="*/ 0 h 1409374"/>
              <a:gd name="connsiteX2" fmla="*/ 5925190 w 5925190"/>
              <a:gd name="connsiteY2" fmla="*/ 1409374 h 1409374"/>
              <a:gd name="connsiteX3" fmla="*/ 0 w 5925190"/>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5925190" h="1409374">
                <a:moveTo>
                  <a:pt x="652725" y="0"/>
                </a:moveTo>
                <a:lnTo>
                  <a:pt x="5925190" y="0"/>
                </a:lnTo>
                <a:lnTo>
                  <a:pt x="5925190" y="1409374"/>
                </a:lnTo>
                <a:lnTo>
                  <a:pt x="0" y="1409374"/>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4" name="Title 3"/>
          <p:cNvSpPr>
            <a:spLocks noGrp="1"/>
          </p:cNvSpPr>
          <p:nvPr>
            <p:ph type="ctrTitle"/>
          </p:nvPr>
        </p:nvSpPr>
        <p:spPr>
          <a:xfrm>
            <a:off x="1175331" y="2896258"/>
            <a:ext cx="4963538" cy="1355750"/>
          </a:xfrm>
        </p:spPr>
        <p:txBody>
          <a:bodyPr vert="horz" lIns="91440" tIns="45720" rIns="91440" bIns="45720" rtlCol="0" anchor="b">
            <a:normAutofit/>
          </a:bodyPr>
          <a:lstStyle/>
          <a:p>
            <a:pPr defTabSz="914400">
              <a:lnSpc>
                <a:spcPct val="90000"/>
              </a:lnSpc>
            </a:pPr>
            <a:r>
              <a:rPr lang="en-US" sz="4700" kern="1200" dirty="0">
                <a:solidFill>
                  <a:schemeClr val="tx1"/>
                </a:solidFill>
                <a:latin typeface="+mj-lt"/>
                <a:ea typeface="+mj-ea"/>
                <a:cs typeface="+mj-cs"/>
              </a:rPr>
              <a:t>Training</a:t>
            </a:r>
          </a:p>
        </p:txBody>
      </p:sp>
      <p:sp>
        <p:nvSpPr>
          <p:cNvPr id="24" name="Freeform 24">
            <a:extLst>
              <a:ext uri="{FF2B5EF4-FFF2-40B4-BE49-F238E27FC236}">
                <a16:creationId xmlns:a16="http://schemas.microsoft.com/office/drawing/2014/main" id="{3D4697C8-4A0D-4493-B526-7CC15E0EE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0463" cy="2896258"/>
          </a:xfrm>
          <a:custGeom>
            <a:avLst/>
            <a:gdLst>
              <a:gd name="connsiteX0" fmla="*/ 0 w 5920618"/>
              <a:gd name="connsiteY0" fmla="*/ 0 h 2896258"/>
              <a:gd name="connsiteX1" fmla="*/ 3191370 w 5920618"/>
              <a:gd name="connsiteY1" fmla="*/ 0 h 2896258"/>
              <a:gd name="connsiteX2" fmla="*/ 3346315 w 5920618"/>
              <a:gd name="connsiteY2" fmla="*/ 0 h 2896258"/>
              <a:gd name="connsiteX3" fmla="*/ 5920618 w 5920618"/>
              <a:gd name="connsiteY3" fmla="*/ 0 h 2896258"/>
              <a:gd name="connsiteX4" fmla="*/ 4583705 w 5920618"/>
              <a:gd name="connsiteY4" fmla="*/ 2896258 h 2896258"/>
              <a:gd name="connsiteX5" fmla="*/ 3346315 w 5920618"/>
              <a:gd name="connsiteY5" fmla="*/ 2896258 h 2896258"/>
              <a:gd name="connsiteX6" fmla="*/ 1854457 w 5920618"/>
              <a:gd name="connsiteY6" fmla="*/ 2896258 h 2896258"/>
              <a:gd name="connsiteX7" fmla="*/ 0 w 5920618"/>
              <a:gd name="connsiteY7" fmla="*/ 2896258 h 2896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0618" h="2896258">
                <a:moveTo>
                  <a:pt x="0" y="0"/>
                </a:moveTo>
                <a:lnTo>
                  <a:pt x="3191370" y="0"/>
                </a:lnTo>
                <a:lnTo>
                  <a:pt x="3346315" y="0"/>
                </a:lnTo>
                <a:lnTo>
                  <a:pt x="5920618" y="0"/>
                </a:lnTo>
                <a:lnTo>
                  <a:pt x="4583705" y="2896258"/>
                </a:lnTo>
                <a:lnTo>
                  <a:pt x="3346315" y="2896258"/>
                </a:lnTo>
                <a:lnTo>
                  <a:pt x="1854457" y="2896258"/>
                </a:lnTo>
                <a:lnTo>
                  <a:pt x="0" y="2896258"/>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pic>
        <p:nvPicPr>
          <p:cNvPr id="9" name="Picture 8" descr="Image result for villanova logo">
            <a:extLst>
              <a:ext uri="{FF2B5EF4-FFF2-40B4-BE49-F238E27FC236}">
                <a16:creationId xmlns:a16="http://schemas.microsoft.com/office/drawing/2014/main" id="{81AA7E50-3A10-4F78-A1CA-88C796CDC9B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354593" y="1772862"/>
            <a:ext cx="2309347" cy="1902901"/>
          </a:xfrm>
          <a:prstGeom prst="rect">
            <a:avLst/>
          </a:prstGeom>
          <a:noFill/>
        </p:spPr>
      </p:pic>
    </p:spTree>
    <p:extLst>
      <p:ext uri="{BB962C8B-B14F-4D97-AF65-F5344CB8AC3E}">
        <p14:creationId xmlns:p14="http://schemas.microsoft.com/office/powerpoint/2010/main" val="25993416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3" name="Title 2"/>
          <p:cNvSpPr>
            <a:spLocks noGrp="1"/>
          </p:cNvSpPr>
          <p:nvPr>
            <p:ph type="title"/>
          </p:nvPr>
        </p:nvSpPr>
        <p:spPr>
          <a:xfrm>
            <a:off x="628650" y="631825"/>
            <a:ext cx="7886700" cy="1325563"/>
          </a:xfrm>
        </p:spPr>
        <p:txBody>
          <a:bodyPr vert="horz" lIns="91440" tIns="45720" rIns="91440" bIns="45720" rtlCol="0" anchor="ctr">
            <a:normAutofit/>
          </a:bodyPr>
          <a:lstStyle/>
          <a:p>
            <a:pPr defTabSz="914400">
              <a:lnSpc>
                <a:spcPct val="90000"/>
              </a:lnSpc>
            </a:pPr>
            <a:r>
              <a:rPr lang="en-US" sz="3400" dirty="0">
                <a:latin typeface="+mj-lt"/>
                <a:cs typeface="+mj-cs"/>
              </a:rPr>
              <a:t>Be an informed researcher</a:t>
            </a:r>
            <a:endParaRPr lang="en-US" sz="3100" b="0" dirty="0">
              <a:solidFill>
                <a:schemeClr val="accent2"/>
              </a:solidFill>
              <a:latin typeface="+mj-lt"/>
              <a:cs typeface="+mj-cs"/>
            </a:endParaRPr>
          </a:p>
        </p:txBody>
      </p:sp>
      <p:sp>
        <p:nvSpPr>
          <p:cNvPr id="7" name="Text Placeholder 6"/>
          <p:cNvSpPr>
            <a:spLocks noGrp="1"/>
          </p:cNvSpPr>
          <p:nvPr>
            <p:ph type="body" sz="quarter" idx="15"/>
          </p:nvPr>
        </p:nvSpPr>
        <p:spPr>
          <a:xfrm>
            <a:off x="628650" y="2057400"/>
            <a:ext cx="7886700" cy="3871762"/>
          </a:xfrm>
        </p:spPr>
        <p:txBody>
          <a:bodyPr vert="horz" lIns="91440" tIns="45720" rIns="91440" bIns="45720" rtlCol="0">
            <a:noAutofit/>
          </a:bodyPr>
          <a:lstStyle/>
          <a:p>
            <a:pPr marL="342900" indent="-342900" defTabSz="914400">
              <a:lnSpc>
                <a:spcPct val="90000"/>
              </a:lnSpc>
              <a:buFont typeface="+mj-lt"/>
              <a:buAutoNum type="arabicPeriod"/>
            </a:pPr>
            <a:endParaRPr lang="en-US" sz="1700" b="1" dirty="0">
              <a:solidFill>
                <a:schemeClr val="tx1"/>
              </a:solidFill>
            </a:endParaRPr>
          </a:p>
          <a:p>
            <a:pPr lvl="1" defTabSz="914400">
              <a:lnSpc>
                <a:spcPct val="90000"/>
              </a:lnSpc>
            </a:pPr>
            <a:endParaRPr lang="en-US" sz="1700" b="1" dirty="0">
              <a:solidFill>
                <a:schemeClr val="tx1"/>
              </a:solidFill>
            </a:endParaRPr>
          </a:p>
        </p:txBody>
      </p:sp>
      <p:sp>
        <p:nvSpPr>
          <p:cNvPr id="10" name="Slide Number Placeholder 3">
            <a:extLst>
              <a:ext uri="{FF2B5EF4-FFF2-40B4-BE49-F238E27FC236}">
                <a16:creationId xmlns:a16="http://schemas.microsoft.com/office/drawing/2014/main" id="{6D3F8AB7-A2BA-4362-A46D-4E34A5EF2A4D}"/>
              </a:ext>
            </a:extLst>
          </p:cNvPr>
          <p:cNvSpPr>
            <a:spLocks noGrp="1"/>
          </p:cNvSpPr>
          <p:nvPr>
            <p:ph type="sldNum" sz="quarter" idx="4"/>
          </p:nvPr>
        </p:nvSpPr>
        <p:spPr>
          <a:xfrm>
            <a:off x="6809650" y="6429278"/>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61</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9168DACD-E8EA-44B4-9B32-A7C9192AB4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
        <p:nvSpPr>
          <p:cNvPr id="2" name="TextBox 1">
            <a:extLst>
              <a:ext uri="{FF2B5EF4-FFF2-40B4-BE49-F238E27FC236}">
                <a16:creationId xmlns:a16="http://schemas.microsoft.com/office/drawing/2014/main" id="{804D368A-0B6D-4CB0-A147-943CDA8DD0B5}"/>
              </a:ext>
            </a:extLst>
          </p:cNvPr>
          <p:cNvSpPr txBox="1"/>
          <p:nvPr/>
        </p:nvSpPr>
        <p:spPr>
          <a:xfrm>
            <a:off x="628650" y="2057400"/>
            <a:ext cx="7755695" cy="3490123"/>
          </a:xfrm>
          <a:prstGeom prst="rect">
            <a:avLst/>
          </a:prstGeom>
          <a:noFill/>
        </p:spPr>
        <p:txBody>
          <a:bodyPr wrap="square" rtlCol="0">
            <a:spAutoFit/>
          </a:bodyPr>
          <a:lstStyle/>
          <a:p>
            <a:pPr marL="342900" indent="-342900">
              <a:buFont typeface="Arial" panose="020B0604020202020204" pitchFamily="34" charset="0"/>
              <a:buChar char="•"/>
            </a:pPr>
            <a:r>
              <a:rPr lang="en-US" sz="2000" dirty="0"/>
              <a:t>Complete CITI training.</a:t>
            </a:r>
          </a:p>
          <a:p>
            <a:pPr marL="342900" indent="-342900">
              <a:buFont typeface="Arial" panose="020B0604020202020204" pitchFamily="34" charset="0"/>
              <a:buChar char="•"/>
            </a:pPr>
            <a:endParaRPr lang="en-US" sz="700" dirty="0"/>
          </a:p>
          <a:p>
            <a:pPr marL="342900" indent="-342900">
              <a:buFont typeface="Arial" panose="020B0604020202020204" pitchFamily="34" charset="0"/>
              <a:buChar char="•"/>
            </a:pPr>
            <a:r>
              <a:rPr lang="en-US" sz="2000" dirty="0"/>
              <a:t>Continued education is important for understanding of how regulatory changes could impact your work.</a:t>
            </a:r>
          </a:p>
          <a:p>
            <a:pPr marL="342900" indent="-342900">
              <a:buFont typeface="Arial" panose="020B0604020202020204" pitchFamily="34" charset="0"/>
              <a:buChar char="•"/>
            </a:pPr>
            <a:endParaRPr lang="en-US" sz="700" dirty="0"/>
          </a:p>
          <a:p>
            <a:pPr marL="342900" indent="-342900">
              <a:buFont typeface="Arial" panose="020B0604020202020204" pitchFamily="34" charset="0"/>
              <a:buChar char="•"/>
            </a:pPr>
            <a:r>
              <a:rPr lang="en-US" sz="2000" dirty="0"/>
              <a:t>Complete new investigator training.</a:t>
            </a:r>
          </a:p>
          <a:p>
            <a:endParaRPr lang="en-US" sz="700" dirty="0"/>
          </a:p>
          <a:p>
            <a:pPr marL="342900" indent="-342900">
              <a:buFont typeface="Arial" panose="020B0604020202020204" pitchFamily="34" charset="0"/>
              <a:buChar char="•"/>
            </a:pPr>
            <a:r>
              <a:rPr lang="en-US" sz="2000" dirty="0"/>
              <a:t>Report all deviations to the IRB promptly.</a:t>
            </a:r>
          </a:p>
          <a:p>
            <a:pPr marL="342900" indent="-342900">
              <a:buFont typeface="Arial" panose="020B0604020202020204" pitchFamily="34" charset="0"/>
              <a:buChar char="•"/>
            </a:pPr>
            <a:endParaRPr lang="en-US" sz="700" dirty="0"/>
          </a:p>
          <a:p>
            <a:pPr marL="342900" indent="-342900">
              <a:buFont typeface="Arial" panose="020B0604020202020204" pitchFamily="34" charset="0"/>
              <a:buChar char="•"/>
            </a:pPr>
            <a:r>
              <a:rPr lang="en-US" sz="2000" dirty="0"/>
              <a:t>Attend as many training sessions as you can.</a:t>
            </a:r>
          </a:p>
          <a:p>
            <a:pPr marL="342900" indent="-342900">
              <a:buFont typeface="Arial" panose="020B0604020202020204" pitchFamily="34" charset="0"/>
              <a:buChar char="•"/>
            </a:pPr>
            <a:endParaRPr lang="en-US" sz="700" dirty="0"/>
          </a:p>
          <a:p>
            <a:pPr marL="342900" indent="-342900">
              <a:buFont typeface="Arial" panose="020B0604020202020204" pitchFamily="34" charset="0"/>
              <a:buChar char="•"/>
            </a:pPr>
            <a:r>
              <a:rPr lang="en-US" sz="2000" dirty="0"/>
              <a:t>Read the briefings from IRB Chair and ORP.</a:t>
            </a:r>
          </a:p>
          <a:p>
            <a:pPr marL="742950" lvl="1" indent="-285750">
              <a:lnSpc>
                <a:spcPct val="120000"/>
              </a:lnSpc>
              <a:buFont typeface="Arial" panose="020B0604020202020204" pitchFamily="34" charset="0"/>
              <a:buChar char="•"/>
            </a:pPr>
            <a:endParaRPr lang="en-US" sz="2000" dirty="0"/>
          </a:p>
          <a:p>
            <a:pPr lvl="1">
              <a:lnSpc>
                <a:spcPct val="120000"/>
              </a:lnSpc>
            </a:pPr>
            <a:endParaRPr lang="en-US" sz="2000" dirty="0"/>
          </a:p>
        </p:txBody>
      </p:sp>
    </p:spTree>
    <p:extLst>
      <p:ext uri="{BB962C8B-B14F-4D97-AF65-F5344CB8AC3E}">
        <p14:creationId xmlns:p14="http://schemas.microsoft.com/office/powerpoint/2010/main" val="185133101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F9EB9F2-07E2-4D64-BBD8-BB5B217F121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cxnSp>
        <p:nvCxnSpPr>
          <p:cNvPr id="13" name="Straight Connector 12">
            <a:extLst>
              <a:ext uri="{FF2B5EF4-FFF2-40B4-BE49-F238E27FC236}">
                <a16:creationId xmlns:a16="http://schemas.microsoft.com/office/drawing/2014/main" id="{F0C57C7C-DFE9-4A1E-B7A9-DF40E63366B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1918"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ctrTitle"/>
          </p:nvPr>
        </p:nvSpPr>
        <p:spPr>
          <a:xfrm>
            <a:off x="3285441" y="965199"/>
            <a:ext cx="5074558" cy="4927601"/>
          </a:xfrm>
        </p:spPr>
        <p:txBody>
          <a:bodyPr vert="horz" lIns="91440" tIns="45720" rIns="91440" bIns="45720" rtlCol="0" anchor="ctr">
            <a:normAutofit/>
          </a:bodyPr>
          <a:lstStyle/>
          <a:p>
            <a:pPr defTabSz="914400">
              <a:lnSpc>
                <a:spcPct val="90000"/>
              </a:lnSpc>
            </a:pPr>
            <a:r>
              <a:rPr lang="en-US" sz="2200" kern="1200" dirty="0">
                <a:solidFill>
                  <a:schemeClr val="tx1">
                    <a:lumMod val="85000"/>
                    <a:lumOff val="15000"/>
                  </a:schemeClr>
                </a:solidFill>
                <a:latin typeface="+mj-lt"/>
                <a:ea typeface="+mj-ea"/>
                <a:cs typeface="+mj-cs"/>
              </a:rPr>
              <a:t>Website: IRB.Villanova.edu</a:t>
            </a:r>
            <a:br>
              <a:rPr lang="en-US" sz="2200" kern="1200" dirty="0">
                <a:solidFill>
                  <a:schemeClr val="tx1">
                    <a:lumMod val="85000"/>
                    <a:lumOff val="15000"/>
                  </a:schemeClr>
                </a:solidFill>
                <a:latin typeface="+mj-lt"/>
                <a:ea typeface="+mj-ea"/>
                <a:cs typeface="+mj-cs"/>
              </a:rPr>
            </a:br>
            <a:r>
              <a:rPr lang="en-US" sz="2200" kern="1200" dirty="0">
                <a:solidFill>
                  <a:schemeClr val="tx1">
                    <a:lumMod val="85000"/>
                    <a:lumOff val="15000"/>
                  </a:schemeClr>
                </a:solidFill>
                <a:latin typeface="+mj-lt"/>
                <a:ea typeface="+mj-ea"/>
                <a:cs typeface="+mj-cs"/>
              </a:rPr>
              <a:t>Email: </a:t>
            </a:r>
            <a:r>
              <a:rPr lang="en-US" sz="2200" kern="1200" dirty="0">
                <a:solidFill>
                  <a:schemeClr val="tx1">
                    <a:lumMod val="85000"/>
                    <a:lumOff val="15000"/>
                  </a:schemeClr>
                </a:solidFill>
                <a:latin typeface="+mj-lt"/>
                <a:ea typeface="+mj-ea"/>
                <a:cs typeface="+mj-cs"/>
                <a:hlinkClick r:id="rId2"/>
              </a:rPr>
              <a:t>IRB@Villanova.edu</a:t>
            </a:r>
            <a:br>
              <a:rPr lang="en-US" sz="2200" kern="1200" dirty="0">
                <a:solidFill>
                  <a:schemeClr val="tx1">
                    <a:lumMod val="85000"/>
                    <a:lumOff val="15000"/>
                  </a:schemeClr>
                </a:solidFill>
                <a:latin typeface="+mj-lt"/>
                <a:ea typeface="+mj-ea"/>
                <a:cs typeface="+mj-cs"/>
              </a:rPr>
            </a:br>
            <a:br>
              <a:rPr lang="en-US" sz="2500" dirty="0">
                <a:solidFill>
                  <a:schemeClr val="tx1">
                    <a:lumMod val="85000"/>
                    <a:lumOff val="15000"/>
                  </a:schemeClr>
                </a:solidFill>
                <a:latin typeface="+mj-lt"/>
                <a:cs typeface="+mj-cs"/>
              </a:rPr>
            </a:br>
            <a:r>
              <a:rPr lang="en-US" sz="2200" dirty="0">
                <a:solidFill>
                  <a:schemeClr val="tx1">
                    <a:lumMod val="85000"/>
                    <a:lumOff val="15000"/>
                  </a:schemeClr>
                </a:solidFill>
                <a:latin typeface="+mj-lt"/>
                <a:cs typeface="+mj-cs"/>
              </a:rPr>
              <a:t>Emory Woodard</a:t>
            </a:r>
            <a:br>
              <a:rPr lang="en-US" sz="2200" dirty="0">
                <a:solidFill>
                  <a:schemeClr val="tx1">
                    <a:lumMod val="85000"/>
                    <a:lumOff val="15000"/>
                  </a:schemeClr>
                </a:solidFill>
                <a:latin typeface="+mj-lt"/>
                <a:cs typeface="+mj-cs"/>
              </a:rPr>
            </a:br>
            <a:r>
              <a:rPr lang="en-US" sz="2200" dirty="0">
                <a:solidFill>
                  <a:schemeClr val="tx1">
                    <a:lumMod val="85000"/>
                    <a:lumOff val="15000"/>
                  </a:schemeClr>
                </a:solidFill>
                <a:latin typeface="+mj-lt"/>
                <a:cs typeface="+mj-cs"/>
              </a:rPr>
              <a:t>Chair, IRB</a:t>
            </a:r>
            <a:br>
              <a:rPr lang="en-US" sz="2200" dirty="0">
                <a:solidFill>
                  <a:schemeClr val="tx1">
                    <a:lumMod val="85000"/>
                    <a:lumOff val="15000"/>
                  </a:schemeClr>
                </a:solidFill>
                <a:latin typeface="+mj-lt"/>
                <a:cs typeface="+mj-cs"/>
              </a:rPr>
            </a:br>
            <a:r>
              <a:rPr lang="en-US" sz="1800" dirty="0">
                <a:solidFill>
                  <a:schemeClr val="tx1">
                    <a:lumMod val="85000"/>
                    <a:lumOff val="15000"/>
                  </a:schemeClr>
                </a:solidFill>
                <a:latin typeface="+mj-lt"/>
                <a:cs typeface="+mj-cs"/>
              </a:rPr>
              <a:t>Email: </a:t>
            </a:r>
            <a:br>
              <a:rPr lang="en-US" sz="2200" dirty="0">
                <a:solidFill>
                  <a:schemeClr val="tx1">
                    <a:lumMod val="85000"/>
                    <a:lumOff val="15000"/>
                  </a:schemeClr>
                </a:solidFill>
                <a:latin typeface="+mj-lt"/>
                <a:cs typeface="+mj-cs"/>
              </a:rPr>
            </a:br>
            <a:r>
              <a:rPr lang="en-US" sz="1800" dirty="0">
                <a:solidFill>
                  <a:schemeClr val="tx1">
                    <a:lumMod val="85000"/>
                    <a:lumOff val="15000"/>
                  </a:schemeClr>
                </a:solidFill>
                <a:latin typeface="+mj-lt"/>
                <a:cs typeface="+mj-cs"/>
                <a:hlinkClick r:id="rId3"/>
              </a:rPr>
              <a:t>emory.woodard@villanova.edu</a:t>
            </a:r>
            <a:br>
              <a:rPr lang="en-US" sz="1800" dirty="0">
                <a:solidFill>
                  <a:schemeClr val="tx1">
                    <a:lumMod val="85000"/>
                    <a:lumOff val="15000"/>
                  </a:schemeClr>
                </a:solidFill>
                <a:latin typeface="+mj-lt"/>
                <a:cs typeface="+mj-cs"/>
              </a:rPr>
            </a:br>
            <a:endParaRPr lang="en-US" sz="1800" dirty="0">
              <a:solidFill>
                <a:schemeClr val="tx1">
                  <a:lumMod val="85000"/>
                  <a:lumOff val="15000"/>
                </a:schemeClr>
              </a:solidFill>
              <a:latin typeface="+mj-lt"/>
              <a:cs typeface="+mj-cs"/>
            </a:endParaRPr>
          </a:p>
        </p:txBody>
      </p:sp>
      <p:sp>
        <p:nvSpPr>
          <p:cNvPr id="6" name="Text Placeholder 5"/>
          <p:cNvSpPr>
            <a:spLocks noGrp="1"/>
          </p:cNvSpPr>
          <p:nvPr>
            <p:ph type="body" sz="quarter" idx="11"/>
          </p:nvPr>
        </p:nvSpPr>
        <p:spPr>
          <a:xfrm>
            <a:off x="767442" y="965198"/>
            <a:ext cx="2030953" cy="4927602"/>
          </a:xfrm>
        </p:spPr>
        <p:txBody>
          <a:bodyPr vert="horz" lIns="91440" tIns="45720" rIns="91440" bIns="45720" rtlCol="0" anchor="ctr">
            <a:normAutofit/>
          </a:bodyPr>
          <a:lstStyle/>
          <a:p>
            <a:pPr algn="r" defTabSz="914400">
              <a:lnSpc>
                <a:spcPct val="90000"/>
              </a:lnSpc>
              <a:spcBef>
                <a:spcPts val="1000"/>
              </a:spcBef>
            </a:pPr>
            <a:r>
              <a:rPr lang="en-US" sz="2400" kern="1200" dirty="0">
                <a:solidFill>
                  <a:schemeClr val="accent1"/>
                </a:solidFill>
                <a:latin typeface="+mn-lt"/>
                <a:ea typeface="+mn-ea"/>
                <a:cs typeface="+mn-cs"/>
              </a:rPr>
              <a:t>CONTACT:</a:t>
            </a:r>
          </a:p>
        </p:txBody>
      </p:sp>
      <p:pic>
        <p:nvPicPr>
          <p:cNvPr id="9" name="Picture 8" descr="Image result for villanova logo">
            <a:extLst>
              <a:ext uri="{FF2B5EF4-FFF2-40B4-BE49-F238E27FC236}">
                <a16:creationId xmlns:a16="http://schemas.microsoft.com/office/drawing/2014/main" id="{81AA7E50-3A10-4F78-A1CA-88C796CDC9B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2656859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Freeform 14">
            <a:extLst>
              <a:ext uri="{FF2B5EF4-FFF2-40B4-BE49-F238E27FC236}">
                <a16:creationId xmlns:a16="http://schemas.microsoft.com/office/drawing/2014/main" id="{6FC11E2E-9797-4FEA-90FD-894E32A2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48626"/>
            <a:ext cx="5053837" cy="1409374"/>
          </a:xfrm>
          <a:custGeom>
            <a:avLst/>
            <a:gdLst>
              <a:gd name="connsiteX0" fmla="*/ 0 w 6738450"/>
              <a:gd name="connsiteY0" fmla="*/ 0 h 1409374"/>
              <a:gd name="connsiteX1" fmla="*/ 6738450 w 6738450"/>
              <a:gd name="connsiteY1" fmla="*/ 0 h 1409374"/>
              <a:gd name="connsiteX2" fmla="*/ 6085725 w 6738450"/>
              <a:gd name="connsiteY2" fmla="*/ 1409374 h 1409374"/>
              <a:gd name="connsiteX3" fmla="*/ 1524000 w 6738450"/>
              <a:gd name="connsiteY3" fmla="*/ 1409374 h 1409374"/>
              <a:gd name="connsiteX4" fmla="*/ 1200418 w 6738450"/>
              <a:gd name="connsiteY4" fmla="*/ 1409374 h 1409374"/>
              <a:gd name="connsiteX5" fmla="*/ 0 w 6738450"/>
              <a:gd name="connsiteY5" fmla="*/ 1409374 h 140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8450" h="1409374">
                <a:moveTo>
                  <a:pt x="0" y="0"/>
                </a:moveTo>
                <a:lnTo>
                  <a:pt x="6738450" y="0"/>
                </a:lnTo>
                <a:lnTo>
                  <a:pt x="6085725" y="1409374"/>
                </a:lnTo>
                <a:lnTo>
                  <a:pt x="1524000" y="1409374"/>
                </a:lnTo>
                <a:lnTo>
                  <a:pt x="1200418" y="1409374"/>
                </a:lnTo>
                <a:lnTo>
                  <a:pt x="0" y="1409374"/>
                </a:lnTo>
                <a:close/>
              </a:path>
            </a:pathLst>
          </a:cu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useBgFill="1">
        <p:nvSpPr>
          <p:cNvPr id="20" name="Freeform 33">
            <a:extLst>
              <a:ext uri="{FF2B5EF4-FFF2-40B4-BE49-F238E27FC236}">
                <a16:creationId xmlns:a16="http://schemas.microsoft.com/office/drawing/2014/main" id="{F8828EFD-56F8-4B00-9A0D-B623CC074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76572" y="3608996"/>
            <a:ext cx="3392097" cy="3249004"/>
          </a:xfrm>
          <a:custGeom>
            <a:avLst/>
            <a:gdLst>
              <a:gd name="connsiteX0" fmla="*/ 3018081 w 4522796"/>
              <a:gd name="connsiteY0" fmla="*/ 0 h 3249004"/>
              <a:gd name="connsiteX1" fmla="*/ 0 w 4522796"/>
              <a:gd name="connsiteY1" fmla="*/ 0 h 3249004"/>
              <a:gd name="connsiteX2" fmla="*/ 0 w 4522796"/>
              <a:gd name="connsiteY2" fmla="*/ 3249004 h 3249004"/>
              <a:gd name="connsiteX3" fmla="*/ 4522796 w 4522796"/>
              <a:gd name="connsiteY3" fmla="*/ 3249004 h 3249004"/>
            </a:gdLst>
            <a:ahLst/>
            <a:cxnLst>
              <a:cxn ang="0">
                <a:pos x="connsiteX0" y="connsiteY0"/>
              </a:cxn>
              <a:cxn ang="0">
                <a:pos x="connsiteX1" y="connsiteY1"/>
              </a:cxn>
              <a:cxn ang="0">
                <a:pos x="connsiteX2" y="connsiteY2"/>
              </a:cxn>
              <a:cxn ang="0">
                <a:pos x="connsiteX3" y="connsiteY3"/>
              </a:cxn>
            </a:cxnLst>
            <a:rect l="l" t="t" r="r" b="b"/>
            <a:pathLst>
              <a:path w="4522796" h="3249004">
                <a:moveTo>
                  <a:pt x="3018081" y="0"/>
                </a:moveTo>
                <a:lnTo>
                  <a:pt x="0" y="0"/>
                </a:lnTo>
                <a:lnTo>
                  <a:pt x="0" y="3249004"/>
                </a:lnTo>
                <a:lnTo>
                  <a:pt x="4522796" y="324900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Arial"/>
              <a:ea typeface="+mn-ea"/>
              <a:cs typeface="+mn-cs"/>
            </a:endParaRPr>
          </a:p>
        </p:txBody>
      </p:sp>
      <p:sp>
        <p:nvSpPr>
          <p:cNvPr id="22" name="Freeform 15">
            <a:extLst>
              <a:ext uri="{FF2B5EF4-FFF2-40B4-BE49-F238E27FC236}">
                <a16:creationId xmlns:a16="http://schemas.microsoft.com/office/drawing/2014/main" id="{A085B63A-2D2F-4B09-9BFB-E2080686C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0107" y="5448626"/>
            <a:ext cx="4443893" cy="1409374"/>
          </a:xfrm>
          <a:custGeom>
            <a:avLst/>
            <a:gdLst>
              <a:gd name="connsiteX0" fmla="*/ 652725 w 5925190"/>
              <a:gd name="connsiteY0" fmla="*/ 0 h 1409374"/>
              <a:gd name="connsiteX1" fmla="*/ 5925190 w 5925190"/>
              <a:gd name="connsiteY1" fmla="*/ 0 h 1409374"/>
              <a:gd name="connsiteX2" fmla="*/ 5925190 w 5925190"/>
              <a:gd name="connsiteY2" fmla="*/ 1409374 h 1409374"/>
              <a:gd name="connsiteX3" fmla="*/ 0 w 5925190"/>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5925190" h="1409374">
                <a:moveTo>
                  <a:pt x="652725" y="0"/>
                </a:moveTo>
                <a:lnTo>
                  <a:pt x="5925190" y="0"/>
                </a:lnTo>
                <a:lnTo>
                  <a:pt x="5925190" y="1409374"/>
                </a:lnTo>
                <a:lnTo>
                  <a:pt x="0" y="1409374"/>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4" name="Title 3"/>
          <p:cNvSpPr>
            <a:spLocks noGrp="1"/>
          </p:cNvSpPr>
          <p:nvPr>
            <p:ph type="ctrTitle"/>
          </p:nvPr>
        </p:nvSpPr>
        <p:spPr>
          <a:xfrm>
            <a:off x="1143000" y="3011117"/>
            <a:ext cx="4963538" cy="1355750"/>
          </a:xfrm>
        </p:spPr>
        <p:txBody>
          <a:bodyPr vert="horz" lIns="91440" tIns="45720" rIns="91440" bIns="45720" rtlCol="0" anchor="b">
            <a:normAutofit fontScale="90000"/>
          </a:bodyPr>
          <a:lstStyle/>
          <a:p>
            <a:pPr defTabSz="914400">
              <a:lnSpc>
                <a:spcPct val="90000"/>
              </a:lnSpc>
            </a:pPr>
            <a:r>
              <a:rPr lang="en-US" sz="4700" dirty="0">
                <a:latin typeface="+mj-lt"/>
                <a:cs typeface="+mj-cs"/>
              </a:rPr>
              <a:t>Historical background</a:t>
            </a:r>
            <a:endParaRPr lang="en-US" sz="4700" kern="1200" dirty="0">
              <a:solidFill>
                <a:schemeClr val="tx1"/>
              </a:solidFill>
              <a:latin typeface="+mj-lt"/>
              <a:ea typeface="+mj-ea"/>
              <a:cs typeface="+mj-cs"/>
            </a:endParaRPr>
          </a:p>
        </p:txBody>
      </p:sp>
      <p:sp>
        <p:nvSpPr>
          <p:cNvPr id="24" name="Freeform 24">
            <a:extLst>
              <a:ext uri="{FF2B5EF4-FFF2-40B4-BE49-F238E27FC236}">
                <a16:creationId xmlns:a16="http://schemas.microsoft.com/office/drawing/2014/main" id="{3D4697C8-4A0D-4493-B526-7CC15E0EE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0463" cy="2896258"/>
          </a:xfrm>
          <a:custGeom>
            <a:avLst/>
            <a:gdLst>
              <a:gd name="connsiteX0" fmla="*/ 0 w 5920618"/>
              <a:gd name="connsiteY0" fmla="*/ 0 h 2896258"/>
              <a:gd name="connsiteX1" fmla="*/ 3191370 w 5920618"/>
              <a:gd name="connsiteY1" fmla="*/ 0 h 2896258"/>
              <a:gd name="connsiteX2" fmla="*/ 3346315 w 5920618"/>
              <a:gd name="connsiteY2" fmla="*/ 0 h 2896258"/>
              <a:gd name="connsiteX3" fmla="*/ 5920618 w 5920618"/>
              <a:gd name="connsiteY3" fmla="*/ 0 h 2896258"/>
              <a:gd name="connsiteX4" fmla="*/ 4583705 w 5920618"/>
              <a:gd name="connsiteY4" fmla="*/ 2896258 h 2896258"/>
              <a:gd name="connsiteX5" fmla="*/ 3346315 w 5920618"/>
              <a:gd name="connsiteY5" fmla="*/ 2896258 h 2896258"/>
              <a:gd name="connsiteX6" fmla="*/ 1854457 w 5920618"/>
              <a:gd name="connsiteY6" fmla="*/ 2896258 h 2896258"/>
              <a:gd name="connsiteX7" fmla="*/ 0 w 5920618"/>
              <a:gd name="connsiteY7" fmla="*/ 2896258 h 2896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0618" h="2896258">
                <a:moveTo>
                  <a:pt x="0" y="0"/>
                </a:moveTo>
                <a:lnTo>
                  <a:pt x="3191370" y="0"/>
                </a:lnTo>
                <a:lnTo>
                  <a:pt x="3346315" y="0"/>
                </a:lnTo>
                <a:lnTo>
                  <a:pt x="5920618" y="0"/>
                </a:lnTo>
                <a:lnTo>
                  <a:pt x="4583705" y="2896258"/>
                </a:lnTo>
                <a:lnTo>
                  <a:pt x="3346315" y="2896258"/>
                </a:lnTo>
                <a:lnTo>
                  <a:pt x="1854457" y="2896258"/>
                </a:lnTo>
                <a:lnTo>
                  <a:pt x="0" y="2896258"/>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pic>
        <p:nvPicPr>
          <p:cNvPr id="9" name="Picture 8" descr="Image result for villanova logo">
            <a:extLst>
              <a:ext uri="{FF2B5EF4-FFF2-40B4-BE49-F238E27FC236}">
                <a16:creationId xmlns:a16="http://schemas.microsoft.com/office/drawing/2014/main" id="{81AA7E50-3A10-4F78-A1CA-88C796CDC9B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354593" y="1772862"/>
            <a:ext cx="2309347" cy="1902901"/>
          </a:xfrm>
          <a:prstGeom prst="rect">
            <a:avLst/>
          </a:prstGeom>
          <a:noFill/>
        </p:spPr>
      </p:pic>
    </p:spTree>
    <p:extLst>
      <p:ext uri="{BB962C8B-B14F-4D97-AF65-F5344CB8AC3E}">
        <p14:creationId xmlns:p14="http://schemas.microsoft.com/office/powerpoint/2010/main" val="1837351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cxnSp>
        <p:nvCxnSpPr>
          <p:cNvPr id="14" name="Straight Connector 13">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276952" y="963877"/>
            <a:ext cx="2972470" cy="4930246"/>
          </a:xfrm>
        </p:spPr>
        <p:txBody>
          <a:bodyPr vert="horz" lIns="91440" tIns="45720" rIns="91440" bIns="45720" rtlCol="0" anchor="ctr">
            <a:normAutofit/>
          </a:bodyPr>
          <a:lstStyle/>
          <a:p>
            <a:pPr algn="r" defTabSz="914400">
              <a:lnSpc>
                <a:spcPct val="90000"/>
              </a:lnSpc>
            </a:pPr>
            <a:r>
              <a:rPr lang="en-US" sz="2800" kern="1200" dirty="0">
                <a:solidFill>
                  <a:schemeClr val="accent1"/>
                </a:solidFill>
                <a:latin typeface="+mj-lt"/>
                <a:ea typeface="+mj-ea"/>
                <a:cs typeface="+mj-cs"/>
              </a:rPr>
              <a:t>Historical Background:</a:t>
            </a:r>
          </a:p>
        </p:txBody>
      </p:sp>
      <p:sp>
        <p:nvSpPr>
          <p:cNvPr id="7" name="Text Placeholder 6"/>
          <p:cNvSpPr>
            <a:spLocks noGrp="1"/>
          </p:cNvSpPr>
          <p:nvPr>
            <p:ph type="body" sz="quarter" idx="15"/>
          </p:nvPr>
        </p:nvSpPr>
        <p:spPr>
          <a:xfrm>
            <a:off x="3732023" y="963877"/>
            <a:ext cx="4783327" cy="4930246"/>
          </a:xfrm>
        </p:spPr>
        <p:txBody>
          <a:bodyPr vert="horz" lIns="91440" tIns="45720" rIns="91440" bIns="45720" rtlCol="0" anchor="ctr">
            <a:normAutofit/>
          </a:bodyPr>
          <a:lstStyle/>
          <a:p>
            <a:pPr marL="0" indent="0" defTabSz="914400">
              <a:lnSpc>
                <a:spcPct val="90000"/>
              </a:lnSpc>
              <a:buNone/>
            </a:pPr>
            <a:r>
              <a:rPr lang="en-US" sz="2100" dirty="0">
                <a:solidFill>
                  <a:schemeClr val="tx1"/>
                </a:solidFill>
              </a:rPr>
              <a:t>Basic Ethical Principles:</a:t>
            </a:r>
          </a:p>
          <a:p>
            <a:pPr indent="-228600" defTabSz="914400">
              <a:lnSpc>
                <a:spcPct val="90000"/>
              </a:lnSpc>
              <a:buFont typeface="Arial" panose="020B0604020202020204" pitchFamily="34" charset="0"/>
              <a:buChar char="•"/>
            </a:pPr>
            <a:r>
              <a:rPr lang="en-US" sz="2100" dirty="0">
                <a:solidFill>
                  <a:schemeClr val="tx1"/>
                </a:solidFill>
              </a:rPr>
              <a:t>Respect for Persons</a:t>
            </a:r>
          </a:p>
          <a:p>
            <a:pPr indent="-228600" defTabSz="914400">
              <a:lnSpc>
                <a:spcPct val="90000"/>
              </a:lnSpc>
              <a:buFont typeface="Arial" panose="020B0604020202020204" pitchFamily="34" charset="0"/>
              <a:buChar char="•"/>
            </a:pPr>
            <a:r>
              <a:rPr lang="en-US" sz="2100" dirty="0">
                <a:solidFill>
                  <a:schemeClr val="tx1"/>
                </a:solidFill>
              </a:rPr>
              <a:t>Beneficence</a:t>
            </a:r>
          </a:p>
          <a:p>
            <a:pPr indent="-228600" defTabSz="914400">
              <a:lnSpc>
                <a:spcPct val="90000"/>
              </a:lnSpc>
              <a:buFont typeface="Arial" panose="020B0604020202020204" pitchFamily="34" charset="0"/>
              <a:buChar char="•"/>
            </a:pPr>
            <a:r>
              <a:rPr lang="en-US" sz="2100" dirty="0">
                <a:solidFill>
                  <a:schemeClr val="tx1"/>
                </a:solidFill>
              </a:rPr>
              <a:t>Justice</a:t>
            </a:r>
          </a:p>
        </p:txBody>
      </p:sp>
      <p:sp>
        <p:nvSpPr>
          <p:cNvPr id="10" name="Slide Number Placeholder 3">
            <a:extLst>
              <a:ext uri="{FF2B5EF4-FFF2-40B4-BE49-F238E27FC236}">
                <a16:creationId xmlns:a16="http://schemas.microsoft.com/office/drawing/2014/main" id="{3CDD626F-D36F-474C-8C19-E2DDEBA830B6}"/>
              </a:ext>
            </a:extLst>
          </p:cNvPr>
          <p:cNvSpPr>
            <a:spLocks noGrp="1"/>
          </p:cNvSpPr>
          <p:nvPr>
            <p:ph type="sldNum" sz="quarter" idx="4"/>
          </p:nvPr>
        </p:nvSpPr>
        <p:spPr>
          <a:xfrm>
            <a:off x="6809650" y="6415210"/>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8</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E07E5595-979B-493D-BCD1-5D7717F964E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23163" y="378601"/>
            <a:ext cx="1143886" cy="1006700"/>
          </a:xfrm>
          <a:prstGeom prst="rect">
            <a:avLst/>
          </a:prstGeom>
          <a:noFill/>
        </p:spPr>
      </p:pic>
    </p:spTree>
    <p:extLst>
      <p:ext uri="{BB962C8B-B14F-4D97-AF65-F5344CB8AC3E}">
        <p14:creationId xmlns:p14="http://schemas.microsoft.com/office/powerpoint/2010/main" val="660005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EB41C5C-0F34-4DDA-9D7C-5E717F35F60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601007" y="303591"/>
            <a:ext cx="4301693"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pic>
        <p:nvPicPr>
          <p:cNvPr id="7" name="Picture 2072" descr="Kant"/>
          <p:cNvPicPr>
            <a:picLocks noChangeAspect="1" noChangeArrowheads="1"/>
          </p:cNvPicPr>
          <p:nvPr/>
        </p:nvPicPr>
        <p:blipFill>
          <a:blip r:embed="rId2" cstate="print"/>
          <a:srcRect/>
          <a:stretch>
            <a:fillRect/>
          </a:stretch>
        </p:blipFill>
        <p:spPr>
          <a:xfrm>
            <a:off x="363474" y="807037"/>
            <a:ext cx="3845052" cy="5088477"/>
          </a:xfrm>
          <a:prstGeom prst="rect">
            <a:avLst/>
          </a:prstGeom>
        </p:spPr>
      </p:pic>
      <p:sp>
        <p:nvSpPr>
          <p:cNvPr id="2" name="Text Placeholder 1"/>
          <p:cNvSpPr>
            <a:spLocks noGrp="1"/>
          </p:cNvSpPr>
          <p:nvPr>
            <p:ph type="body" sz="quarter" idx="18"/>
          </p:nvPr>
        </p:nvSpPr>
        <p:spPr>
          <a:xfrm>
            <a:off x="4793927" y="2121763"/>
            <a:ext cx="3926617" cy="3773010"/>
          </a:xfrm>
        </p:spPr>
        <p:txBody>
          <a:bodyPr vert="horz" lIns="91440" tIns="45720" rIns="91440" bIns="45720" rtlCol="0">
            <a:normAutofit/>
          </a:bodyPr>
          <a:lstStyle/>
          <a:p>
            <a:pPr lvl="1" indent="-228600" defTabSz="914400">
              <a:lnSpc>
                <a:spcPct val="120000"/>
              </a:lnSpc>
              <a:spcBef>
                <a:spcPts val="1200"/>
              </a:spcBef>
              <a:buFont typeface="Arial" panose="020B0604020202020204" pitchFamily="34" charset="0"/>
              <a:buChar char="•"/>
            </a:pPr>
            <a:r>
              <a:rPr lang="en-US" sz="2000" dirty="0">
                <a:solidFill>
                  <a:schemeClr val="tx1"/>
                </a:solidFill>
              </a:rPr>
              <a:t>Treat individuals as          autonomous agents.</a:t>
            </a:r>
          </a:p>
          <a:p>
            <a:pPr lvl="1" indent="-228600" defTabSz="914400">
              <a:lnSpc>
                <a:spcPct val="120000"/>
              </a:lnSpc>
              <a:spcBef>
                <a:spcPts val="1200"/>
              </a:spcBef>
              <a:buFont typeface="Arial" panose="020B0604020202020204" pitchFamily="34" charset="0"/>
              <a:buChar char="•"/>
            </a:pPr>
            <a:r>
              <a:rPr lang="en-US" sz="2000" dirty="0">
                <a:solidFill>
                  <a:schemeClr val="tx1"/>
                </a:solidFill>
              </a:rPr>
              <a:t>Do not use people as means to an end.</a:t>
            </a:r>
          </a:p>
          <a:p>
            <a:pPr lvl="1" indent="-228600" defTabSz="914400">
              <a:lnSpc>
                <a:spcPct val="120000"/>
              </a:lnSpc>
              <a:spcBef>
                <a:spcPts val="1200"/>
              </a:spcBef>
              <a:buFont typeface="Arial" panose="020B0604020202020204" pitchFamily="34" charset="0"/>
              <a:buChar char="•"/>
            </a:pPr>
            <a:r>
              <a:rPr lang="en-US" sz="2000" dirty="0">
                <a:solidFill>
                  <a:schemeClr val="tx1"/>
                </a:solidFill>
              </a:rPr>
              <a:t>Allow people to choose for themselves.</a:t>
            </a:r>
          </a:p>
          <a:p>
            <a:pPr lvl="1" indent="-228600" defTabSz="914400">
              <a:lnSpc>
                <a:spcPct val="120000"/>
              </a:lnSpc>
              <a:spcBef>
                <a:spcPts val="1200"/>
              </a:spcBef>
              <a:buFont typeface="Arial" panose="020B0604020202020204" pitchFamily="34" charset="0"/>
              <a:buChar char="•"/>
            </a:pPr>
            <a:r>
              <a:rPr lang="en-US" sz="2000" dirty="0">
                <a:solidFill>
                  <a:schemeClr val="tx1"/>
                </a:solidFill>
              </a:rPr>
              <a:t>Give extra protection to those with limited autonomy.</a:t>
            </a:r>
          </a:p>
          <a:p>
            <a:pPr indent="-228600" defTabSz="914400">
              <a:lnSpc>
                <a:spcPct val="120000"/>
              </a:lnSpc>
              <a:buFont typeface="Arial" panose="020B0604020202020204" pitchFamily="34" charset="0"/>
              <a:buChar char="•"/>
            </a:pPr>
            <a:endParaRPr lang="en-US" sz="2000" dirty="0">
              <a:solidFill>
                <a:schemeClr val="tx1"/>
              </a:solidFill>
            </a:endParaRPr>
          </a:p>
        </p:txBody>
      </p:sp>
      <p:sp>
        <p:nvSpPr>
          <p:cNvPr id="3" name="Title 2"/>
          <p:cNvSpPr>
            <a:spLocks noGrp="1"/>
          </p:cNvSpPr>
          <p:nvPr>
            <p:ph type="title"/>
          </p:nvPr>
        </p:nvSpPr>
        <p:spPr>
          <a:xfrm>
            <a:off x="4794448" y="640263"/>
            <a:ext cx="3915950" cy="1344975"/>
          </a:xfrm>
        </p:spPr>
        <p:txBody>
          <a:bodyPr vert="horz" lIns="91440" tIns="45720" rIns="91440" bIns="45720" rtlCol="0" anchor="ctr">
            <a:normAutofit/>
          </a:bodyPr>
          <a:lstStyle/>
          <a:p>
            <a:pPr algn="ctr" defTabSz="914400">
              <a:lnSpc>
                <a:spcPct val="90000"/>
              </a:lnSpc>
            </a:pPr>
            <a:r>
              <a:rPr lang="en-US" sz="3800" kern="1200" dirty="0">
                <a:solidFill>
                  <a:schemeClr val="tx1"/>
                </a:solidFill>
                <a:latin typeface="+mj-lt"/>
                <a:ea typeface="+mj-ea"/>
                <a:cs typeface="+mj-cs"/>
              </a:rPr>
              <a:t>RESPECT FOR PERSONS</a:t>
            </a:r>
          </a:p>
        </p:txBody>
      </p:sp>
      <p:sp>
        <p:nvSpPr>
          <p:cNvPr id="10" name="Slide Number Placeholder 3">
            <a:extLst>
              <a:ext uri="{FF2B5EF4-FFF2-40B4-BE49-F238E27FC236}">
                <a16:creationId xmlns:a16="http://schemas.microsoft.com/office/drawing/2014/main" id="{BA5ED599-F0C0-48A6-B804-51F7C28DD05B}"/>
              </a:ext>
            </a:extLst>
          </p:cNvPr>
          <p:cNvSpPr>
            <a:spLocks noGrp="1"/>
          </p:cNvSpPr>
          <p:nvPr>
            <p:ph type="sldNum" sz="quarter" idx="4"/>
          </p:nvPr>
        </p:nvSpPr>
        <p:spPr>
          <a:xfrm>
            <a:off x="6845427" y="6428105"/>
            <a:ext cx="20574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28838BE-5EAD-434C-B290-9193BA76332A}" type="slidenum">
              <a:rPr kumimoji="0" lang="en-US" sz="1200" b="1" i="0" u="none" strike="noStrike" kern="1200" cap="none" spc="0" normalizeH="0" baseline="0" noProof="0" smtClean="0">
                <a:ln>
                  <a:noFill/>
                </a:ln>
                <a:solidFill>
                  <a:srgbClr val="00558C">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9</a:t>
            </a:fld>
            <a:endParaRPr kumimoji="0" lang="en-US" sz="1200" b="1" i="0" u="none" strike="noStrike" kern="1200" cap="none" spc="0" normalizeH="0" baseline="0" noProof="0" dirty="0">
              <a:ln>
                <a:noFill/>
              </a:ln>
              <a:solidFill>
                <a:srgbClr val="00558C">
                  <a:tint val="75000"/>
                </a:srgbClr>
              </a:solidFill>
              <a:effectLst/>
              <a:uLnTx/>
              <a:uFillTx/>
              <a:latin typeface="Arial"/>
              <a:ea typeface="+mn-ea"/>
              <a:cs typeface="+mn-cs"/>
            </a:endParaRPr>
          </a:p>
        </p:txBody>
      </p:sp>
      <p:pic>
        <p:nvPicPr>
          <p:cNvPr id="13" name="Picture 12" descr="Image result for villanova logo">
            <a:extLst>
              <a:ext uri="{FF2B5EF4-FFF2-40B4-BE49-F238E27FC236}">
                <a16:creationId xmlns:a16="http://schemas.microsoft.com/office/drawing/2014/main" id="{A0AC483E-4B60-4DEE-A524-AF04C6BD899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81000" y="5886157"/>
            <a:ext cx="1130427" cy="907073"/>
          </a:xfrm>
          <a:prstGeom prst="rect">
            <a:avLst/>
          </a:prstGeom>
          <a:noFill/>
        </p:spPr>
      </p:pic>
    </p:spTree>
    <p:extLst>
      <p:ext uri="{BB962C8B-B14F-4D97-AF65-F5344CB8AC3E}">
        <p14:creationId xmlns:p14="http://schemas.microsoft.com/office/powerpoint/2010/main" val="3331615264"/>
      </p:ext>
    </p:extLst>
  </p:cSld>
  <p:clrMapOvr>
    <a:masterClrMapping/>
  </p:clrMapOvr>
</p:sld>
</file>

<file path=ppt/theme/theme1.xml><?xml version="1.0" encoding="utf-8"?>
<a:theme xmlns:a="http://schemas.openxmlformats.org/drawingml/2006/main" name="1_Office Theme">
  <a:themeElements>
    <a:clrScheme name="HURON COLOR PALETTE 1">
      <a:dk1>
        <a:srgbClr val="00558C"/>
      </a:dk1>
      <a:lt1>
        <a:sysClr val="window" lastClr="FFFFFF"/>
      </a:lt1>
      <a:dk2>
        <a:srgbClr val="000000"/>
      </a:dk2>
      <a:lt2>
        <a:srgbClr val="C1C6C8"/>
      </a:lt2>
      <a:accent1>
        <a:srgbClr val="69C5F4"/>
      </a:accent1>
      <a:accent2>
        <a:srgbClr val="E8BF41"/>
      </a:accent2>
      <a:accent3>
        <a:srgbClr val="F26458"/>
      </a:accent3>
      <a:accent4>
        <a:srgbClr val="2D364D"/>
      </a:accent4>
      <a:accent5>
        <a:srgbClr val="77B8AC"/>
      </a:accent5>
      <a:accent6>
        <a:srgbClr val="E37E2B"/>
      </a:accent6>
      <a:hlink>
        <a:srgbClr val="9E9A52"/>
      </a:hlink>
      <a:folHlink>
        <a:srgbClr val="61567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HURON COLOR PALETTE 1">
      <a:dk1>
        <a:srgbClr val="00558C"/>
      </a:dk1>
      <a:lt1>
        <a:sysClr val="window" lastClr="FFFFFF"/>
      </a:lt1>
      <a:dk2>
        <a:srgbClr val="000000"/>
      </a:dk2>
      <a:lt2>
        <a:srgbClr val="C1C6C8"/>
      </a:lt2>
      <a:accent1>
        <a:srgbClr val="69C5F4"/>
      </a:accent1>
      <a:accent2>
        <a:srgbClr val="E8BF41"/>
      </a:accent2>
      <a:accent3>
        <a:srgbClr val="F26458"/>
      </a:accent3>
      <a:accent4>
        <a:srgbClr val="2D364D"/>
      </a:accent4>
      <a:accent5>
        <a:srgbClr val="77B8AC"/>
      </a:accent5>
      <a:accent6>
        <a:srgbClr val="E37E2B"/>
      </a:accent6>
      <a:hlink>
        <a:srgbClr val="9E9A52"/>
      </a:hlink>
      <a:folHlink>
        <a:srgbClr val="61567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Office Theme">
  <a:themeElements>
    <a:clrScheme name="HURON COLOR PALETTE 1">
      <a:dk1>
        <a:srgbClr val="00558C"/>
      </a:dk1>
      <a:lt1>
        <a:sysClr val="window" lastClr="FFFFFF"/>
      </a:lt1>
      <a:dk2>
        <a:srgbClr val="000000"/>
      </a:dk2>
      <a:lt2>
        <a:srgbClr val="C1C6C8"/>
      </a:lt2>
      <a:accent1>
        <a:srgbClr val="69C5F4"/>
      </a:accent1>
      <a:accent2>
        <a:srgbClr val="E8BF41"/>
      </a:accent2>
      <a:accent3>
        <a:srgbClr val="F26458"/>
      </a:accent3>
      <a:accent4>
        <a:srgbClr val="2D364D"/>
      </a:accent4>
      <a:accent5>
        <a:srgbClr val="77B8AC"/>
      </a:accent5>
      <a:accent6>
        <a:srgbClr val="E37E2B"/>
      </a:accent6>
      <a:hlink>
        <a:srgbClr val="9E9A52"/>
      </a:hlink>
      <a:folHlink>
        <a:srgbClr val="61567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12752</TotalTime>
  <Words>3247</Words>
  <Application>Microsoft Office PowerPoint</Application>
  <PresentationFormat>On-screen Show (4:3)</PresentationFormat>
  <Paragraphs>375</Paragraphs>
  <Slides>62</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62</vt:i4>
      </vt:variant>
    </vt:vector>
  </HeadingPairs>
  <TitlesOfParts>
    <vt:vector size="70" baseType="lpstr">
      <vt:lpstr>Arial</vt:lpstr>
      <vt:lpstr>Arial Black</vt:lpstr>
      <vt:lpstr>Arial Narrow</vt:lpstr>
      <vt:lpstr>Calibri</vt:lpstr>
      <vt:lpstr>Lucida Grande</vt:lpstr>
      <vt:lpstr>1_Office Theme</vt:lpstr>
      <vt:lpstr>2_Office Theme</vt:lpstr>
      <vt:lpstr>3_Office Theme</vt:lpstr>
      <vt:lpstr>IRB New Investigator Training </vt:lpstr>
      <vt:lpstr>Overview</vt:lpstr>
      <vt:lpstr> Human Subject research protections at Villanova </vt:lpstr>
      <vt:lpstr>IRB at Villanova</vt:lpstr>
      <vt:lpstr>Key information for investigators</vt:lpstr>
      <vt:lpstr>Regulatory background</vt:lpstr>
      <vt:lpstr>Historical background</vt:lpstr>
      <vt:lpstr>Historical Background:</vt:lpstr>
      <vt:lpstr>RESPECT FOR PERSONS</vt:lpstr>
      <vt:lpstr>BENEFICENCE </vt:lpstr>
      <vt:lpstr>Justice </vt:lpstr>
      <vt:lpstr>Human subjects research</vt:lpstr>
      <vt:lpstr>Definition of Human subject</vt:lpstr>
      <vt:lpstr> Definition of intervention  </vt:lpstr>
      <vt:lpstr>Definition of interaction</vt:lpstr>
      <vt:lpstr> Definition of Identifiable information  </vt:lpstr>
      <vt:lpstr>Definition of Private Information</vt:lpstr>
      <vt:lpstr>research</vt:lpstr>
      <vt:lpstr>Human research </vt:lpstr>
      <vt:lpstr>Human research cont’d</vt:lpstr>
      <vt:lpstr>Human research: is IRB oversight required? </vt:lpstr>
      <vt:lpstr>Principal Investigator (PI) Qualifications</vt:lpstr>
      <vt:lpstr>Principal Investigator (PI) qualifications </vt:lpstr>
      <vt:lpstr>trainings</vt:lpstr>
      <vt:lpstr>New investigator training </vt:lpstr>
      <vt:lpstr>CITI/  Social Behavioral modules:</vt:lpstr>
      <vt:lpstr>Institutional review board (irb) review at Villanova university</vt:lpstr>
      <vt:lpstr>IRB At Villanova</vt:lpstr>
      <vt:lpstr>Cayuse IrB:</vt:lpstr>
      <vt:lpstr>Getting started: Creating a new study</vt:lpstr>
      <vt:lpstr>Getting started: Creating a new study</vt:lpstr>
      <vt:lpstr>Getting started: Creating a new study</vt:lpstr>
      <vt:lpstr>Important notes</vt:lpstr>
      <vt:lpstr>More details</vt:lpstr>
      <vt:lpstr>Levels of risk and review categories</vt:lpstr>
      <vt:lpstr>IrB operations: more than minimal risk to human  subjects/ full board review </vt:lpstr>
      <vt:lpstr>irB operations: minimal risk to human  subjects/ expedited review </vt:lpstr>
      <vt:lpstr>IrB operations: low risk to human  subjects/ exempt review </vt:lpstr>
      <vt:lpstr>IRB Operations: Types of IRB review </vt:lpstr>
      <vt:lpstr>IRB Operations: types of IRB review (cont’d) </vt:lpstr>
      <vt:lpstr>IrB operations: Secondary Data </vt:lpstr>
      <vt:lpstr>irB operations: non-regulated human subject research studies </vt:lpstr>
      <vt:lpstr>IRB Operations: Post Approval and Closure </vt:lpstr>
      <vt:lpstr>Risks and benefits</vt:lpstr>
      <vt:lpstr>Risk vs. benefits: a perfect balance </vt:lpstr>
      <vt:lpstr>Risks &amp; benefits  </vt:lpstr>
      <vt:lpstr>Informed consent</vt:lpstr>
      <vt:lpstr>Informed consent </vt:lpstr>
      <vt:lpstr>Informed consent: what is it? </vt:lpstr>
      <vt:lpstr>Informed consent: Cont’d</vt:lpstr>
      <vt:lpstr>Informed consent: Basic elements </vt:lpstr>
      <vt:lpstr>Informed consent: an ongoing process </vt:lpstr>
      <vt:lpstr>Vulnerable populations</vt:lpstr>
      <vt:lpstr>Vulnerable populations definitions</vt:lpstr>
      <vt:lpstr>Vulnerable populations definitions</vt:lpstr>
      <vt:lpstr>Vulnerable populations definitions</vt:lpstr>
      <vt:lpstr>Special considerations</vt:lpstr>
      <vt:lpstr>Equitable selection of subjects</vt:lpstr>
      <vt:lpstr>PowerPoint Presentation</vt:lpstr>
      <vt:lpstr>Training</vt:lpstr>
      <vt:lpstr>Be an informed researcher</vt:lpstr>
      <vt:lpstr>Website: IRB.Villanova.edu Email: IRB@Villanova.edu  Emory Woodard Chair, IRB Email:  emory.woodard@villanova.edu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Investigator Training Manual</dc:title>
  <dc:creator>Rochelle Kane</dc:creator>
  <cp:lastModifiedBy>Kaitlin Gottuso</cp:lastModifiedBy>
  <cp:revision>229</cp:revision>
  <cp:lastPrinted>2018-08-13T13:57:16Z</cp:lastPrinted>
  <dcterms:created xsi:type="dcterms:W3CDTF">2018-05-29T20:28:05Z</dcterms:created>
  <dcterms:modified xsi:type="dcterms:W3CDTF">2021-03-03T15:23:03Z</dcterms:modified>
</cp:coreProperties>
</file>