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embeddedFontLst>
    <p:embeddedFont>
      <p:font typeface="Garamond" panose="02020404030301010803" pitchFamily="18" charset="0"/>
      <p:regular r:id="rId17"/>
      <p:bold r:id="rId18"/>
      <p:italic r:id="rId19"/>
    </p:embeddedFont>
    <p:embeddedFont>
      <p:font typeface="Calibri" panose="020F0502020204030204" pitchFamily="34" charset="0"/>
      <p:regular r:id="rId20"/>
      <p:bold r:id="rId21"/>
      <p:italic r:id="rId22"/>
      <p:boldItalic r:id="rId23"/>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99927C7-09CE-43ED-9923-18D36B0AAA32}">
  <a:tblStyle styleId="{399927C7-09CE-43ED-9923-18D36B0AAA32}"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347" autoAdjust="0"/>
  </p:normalViewPr>
  <p:slideViewPr>
    <p:cSldViewPr snapToGrid="0">
      <p:cViewPr varScale="1">
        <p:scale>
          <a:sx n="81" d="100"/>
          <a:sy n="81" d="100"/>
        </p:scale>
        <p:origin x="96"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77448057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09679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73824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lnSpc>
                <a:spcPct val="150000"/>
              </a:lnSpc>
              <a:spcBef>
                <a:spcPts val="0"/>
              </a:spcBef>
              <a:buClr>
                <a:schemeClr val="dk1"/>
              </a:buClr>
              <a:buSzPct val="55000"/>
              <a:buFont typeface="Arial"/>
              <a:buNone/>
            </a:pPr>
            <a:r>
              <a:rPr lang="en-US" sz="2000">
                <a:solidFill>
                  <a:schemeClr val="dk1"/>
                </a:solidFill>
              </a:rPr>
              <a:t>•</a:t>
            </a:r>
            <a:r>
              <a:rPr lang="en-US" sz="2000">
                <a:solidFill>
                  <a:srgbClr val="FFFFFF"/>
                </a:solidFill>
              </a:rPr>
              <a:t>Founded on February 11, 1985 on the campus of The Ohio State University.</a:t>
            </a:r>
          </a:p>
          <a:p>
            <a:pPr lvl="0" rtl="0">
              <a:lnSpc>
                <a:spcPct val="150000"/>
              </a:lnSpc>
              <a:spcBef>
                <a:spcPts val="0"/>
              </a:spcBef>
              <a:buClr>
                <a:schemeClr val="dk1"/>
              </a:buClr>
              <a:buSzPct val="55000"/>
              <a:buFont typeface="Arial"/>
              <a:buNone/>
            </a:pPr>
            <a:r>
              <a:rPr lang="en-US" sz="2000">
                <a:solidFill>
                  <a:schemeClr val="dk1"/>
                </a:solidFill>
              </a:rPr>
              <a:t>•</a:t>
            </a:r>
            <a:r>
              <a:rPr lang="en-US" sz="2000">
                <a:solidFill>
                  <a:srgbClr val="FFFFFF"/>
                </a:solidFill>
              </a:rPr>
              <a:t>A new colony being established at Villanova University in Fall of 2015 which is the first colony of this organization in the North East.</a:t>
            </a:r>
          </a:p>
          <a:p>
            <a:pPr lvl="0" rtl="0">
              <a:lnSpc>
                <a:spcPct val="150000"/>
              </a:lnSpc>
              <a:spcBef>
                <a:spcPts val="0"/>
              </a:spcBef>
              <a:buClr>
                <a:schemeClr val="dk1"/>
              </a:buClr>
              <a:buSzPct val="55000"/>
              <a:buFont typeface="Arial"/>
              <a:buNone/>
            </a:pPr>
            <a:r>
              <a:rPr lang="en-US" sz="2000">
                <a:solidFill>
                  <a:schemeClr val="dk1"/>
                </a:solidFill>
              </a:rPr>
              <a:t>•</a:t>
            </a:r>
            <a:r>
              <a:rPr lang="en-US" sz="2000">
                <a:solidFill>
                  <a:srgbClr val="FFFFFF"/>
                </a:solidFill>
              </a:rPr>
              <a:t>Co-educational Fraternity centered on the values of Familia, Culture, Academics, Service, and Leadership.</a:t>
            </a:r>
          </a:p>
          <a:p>
            <a:pPr lvl="0" rtl="0">
              <a:lnSpc>
                <a:spcPct val="150000"/>
              </a:lnSpc>
              <a:spcBef>
                <a:spcPts val="0"/>
              </a:spcBef>
              <a:buClr>
                <a:schemeClr val="dk1"/>
              </a:buClr>
              <a:buSzPct val="55000"/>
              <a:buFont typeface="Arial"/>
              <a:buNone/>
            </a:pPr>
            <a:r>
              <a:rPr lang="en-US" sz="2000">
                <a:solidFill>
                  <a:schemeClr val="dk1"/>
                </a:solidFill>
              </a:rPr>
              <a:t>•</a:t>
            </a:r>
            <a:r>
              <a:rPr lang="en-US" sz="2000">
                <a:solidFill>
                  <a:srgbClr val="FFFFFF"/>
                </a:solidFill>
              </a:rPr>
              <a:t>Active member of NALFO (National Association of Latino Fraternal Organizations).</a:t>
            </a:r>
          </a:p>
          <a:p>
            <a:pPr>
              <a:spcBef>
                <a:spcPts val="0"/>
              </a:spcBef>
              <a:buNone/>
            </a:pPr>
            <a:endParaRPr/>
          </a:p>
        </p:txBody>
      </p:sp>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59285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88853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48618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07938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09997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84205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14248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69445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24584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19549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25248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356797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3"/>
        <p:cNvGrpSpPr/>
        <p:nvPr/>
      </p:nvGrpSpPr>
      <p:grpSpPr>
        <a:xfrm>
          <a:off x="0" y="0"/>
          <a:ext cx="0" cy="0"/>
          <a:chOff x="0" y="0"/>
          <a:chExt cx="0" cy="0"/>
        </a:xfrm>
      </p:grpSpPr>
      <p:sp>
        <p:nvSpPr>
          <p:cNvPr id="14" name="Shape 14"/>
          <p:cNvSpPr/>
          <p:nvPr/>
        </p:nvSpPr>
        <p:spPr>
          <a:xfrm>
            <a:off x="0" y="6400800"/>
            <a:ext cx="12192000" cy="457200"/>
          </a:xfrm>
          <a:prstGeom prst="rect">
            <a:avLst/>
          </a:prstGeom>
          <a:solidFill>
            <a:schemeClr val="accent2"/>
          </a:solidFill>
          <a:ln>
            <a:noFill/>
          </a:ln>
        </p:spPr>
        <p:txBody>
          <a:bodyPr lIns="91425" tIns="91425" rIns="91425" bIns="91425" anchor="ctr" anchorCtr="0">
            <a:noAutofit/>
          </a:bodyPr>
          <a:lstStyle/>
          <a:p>
            <a:pPr>
              <a:spcBef>
                <a:spcPts val="0"/>
              </a:spcBef>
              <a:buNone/>
            </a:pPr>
            <a:endParaRPr/>
          </a:p>
        </p:txBody>
      </p:sp>
      <p:sp>
        <p:nvSpPr>
          <p:cNvPr id="15" name="Shape 15"/>
          <p:cNvSpPr/>
          <p:nvPr/>
        </p:nvSpPr>
        <p:spPr>
          <a:xfrm>
            <a:off x="0" y="6334316"/>
            <a:ext cx="12192000" cy="66483"/>
          </a:xfrm>
          <a:prstGeom prst="rect">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16" name="Shape 16"/>
          <p:cNvSpPr txBox="1">
            <a:spLocks noGrp="1"/>
          </p:cNvSpPr>
          <p:nvPr>
            <p:ph type="ctrTitle"/>
          </p:nvPr>
        </p:nvSpPr>
        <p:spPr>
          <a:xfrm>
            <a:off x="1097279" y="758952"/>
            <a:ext cx="10058399" cy="3566159"/>
          </a:xfrm>
          <a:prstGeom prst="rect">
            <a:avLst/>
          </a:prstGeom>
          <a:noFill/>
          <a:ln>
            <a:noFill/>
          </a:ln>
        </p:spPr>
        <p:txBody>
          <a:bodyPr lIns="91425" tIns="91425" rIns="91425" bIns="91425" anchor="b" anchorCtr="0"/>
          <a:lstStyle>
            <a:lvl1pPr marL="0" marR="0" indent="0" algn="l" rtl="0">
              <a:lnSpc>
                <a:spcPct val="85000"/>
              </a:lnSpc>
              <a:spcBef>
                <a:spcPts val="0"/>
              </a:spcBef>
              <a:buClr>
                <a:srgbClr val="262626"/>
              </a:buClr>
              <a:buFont typeface="Calibri"/>
              <a:buNone/>
              <a:defRPr sz="8000" b="0" i="0" u="none" strike="noStrike" cap="none" baseline="0">
                <a:solidFill>
                  <a:srgbClr val="262626"/>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7" name="Shape 17"/>
          <p:cNvSpPr txBox="1">
            <a:spLocks noGrp="1"/>
          </p:cNvSpPr>
          <p:nvPr>
            <p:ph type="subTitle" idx="1"/>
          </p:nvPr>
        </p:nvSpPr>
        <p:spPr>
          <a:xfrm>
            <a:off x="1100050" y="4455621"/>
            <a:ext cx="10058399" cy="1143000"/>
          </a:xfrm>
          <a:prstGeom prst="rect">
            <a:avLst/>
          </a:prstGeom>
          <a:noFill/>
          <a:ln>
            <a:noFill/>
          </a:ln>
        </p:spPr>
        <p:txBody>
          <a:bodyPr lIns="91425" tIns="91425" rIns="91425" bIns="91425" anchor="t" anchorCtr="0"/>
          <a:lstStyle>
            <a:lvl1pPr marL="0" marR="0" indent="0" algn="l" rtl="0">
              <a:lnSpc>
                <a:spcPct val="90000"/>
              </a:lnSpc>
              <a:spcBef>
                <a:spcPts val="1200"/>
              </a:spcBef>
              <a:spcAft>
                <a:spcPts val="200"/>
              </a:spcAft>
              <a:buClr>
                <a:schemeClr val="accent1"/>
              </a:buClr>
              <a:buFont typeface="Calibri"/>
              <a:buNone/>
              <a:defRPr sz="2400" b="0" i="0" u="none" strike="noStrike" cap="none" baseline="0">
                <a:solidFill>
                  <a:schemeClr val="dk2"/>
                </a:solidFill>
                <a:latin typeface="Calibri"/>
                <a:ea typeface="Calibri"/>
                <a:cs typeface="Calibri"/>
                <a:sym typeface="Calibri"/>
              </a:defRPr>
            </a:lvl1pPr>
            <a:lvl2pPr marL="457200" marR="0" indent="0" algn="ctr" rtl="0">
              <a:lnSpc>
                <a:spcPct val="90000"/>
              </a:lnSpc>
              <a:spcBef>
                <a:spcPts val="200"/>
              </a:spcBef>
              <a:spcAft>
                <a:spcPts val="400"/>
              </a:spcAft>
              <a:buClr>
                <a:schemeClr val="accent1"/>
              </a:buClr>
              <a:buFont typeface="Calibri"/>
              <a:buNone/>
              <a:defRPr sz="2400" b="0" i="0" u="none" strike="noStrike" cap="none" baseline="0">
                <a:solidFill>
                  <a:srgbClr val="3F3F3F"/>
                </a:solidFill>
                <a:latin typeface="Calibri"/>
                <a:ea typeface="Calibri"/>
                <a:cs typeface="Calibri"/>
                <a:sym typeface="Calibri"/>
              </a:defRPr>
            </a:lvl2pPr>
            <a:lvl3pPr marL="914400" marR="0" indent="0" algn="ctr" rtl="0">
              <a:lnSpc>
                <a:spcPct val="90000"/>
              </a:lnSpc>
              <a:spcBef>
                <a:spcPts val="200"/>
              </a:spcBef>
              <a:spcAft>
                <a:spcPts val="400"/>
              </a:spcAft>
              <a:buClr>
                <a:schemeClr val="accent1"/>
              </a:buClr>
              <a:buFont typeface="Calibri"/>
              <a:buNone/>
              <a:defRPr sz="2400" b="0" i="0" u="none" strike="noStrike" cap="none" baseline="0">
                <a:solidFill>
                  <a:srgbClr val="3F3F3F"/>
                </a:solidFill>
                <a:latin typeface="Calibri"/>
                <a:ea typeface="Calibri"/>
                <a:cs typeface="Calibri"/>
                <a:sym typeface="Calibri"/>
              </a:defRPr>
            </a:lvl3pPr>
            <a:lvl4pPr marL="1371600" marR="0" indent="0" algn="ctr" rtl="0">
              <a:lnSpc>
                <a:spcPct val="90000"/>
              </a:lnSpc>
              <a:spcBef>
                <a:spcPts val="200"/>
              </a:spcBef>
              <a:spcAft>
                <a:spcPts val="400"/>
              </a:spcAft>
              <a:buClr>
                <a:schemeClr val="accent1"/>
              </a:buClr>
              <a:buFont typeface="Calibri"/>
              <a:buNone/>
              <a:defRPr sz="2000" b="0" i="0" u="none" strike="noStrike" cap="none" baseline="0">
                <a:solidFill>
                  <a:srgbClr val="3F3F3F"/>
                </a:solidFill>
                <a:latin typeface="Calibri"/>
                <a:ea typeface="Calibri"/>
                <a:cs typeface="Calibri"/>
                <a:sym typeface="Calibri"/>
              </a:defRPr>
            </a:lvl4pPr>
            <a:lvl5pPr marL="1828800" marR="0" indent="0" algn="ctr" rtl="0">
              <a:lnSpc>
                <a:spcPct val="90000"/>
              </a:lnSpc>
              <a:spcBef>
                <a:spcPts val="200"/>
              </a:spcBef>
              <a:spcAft>
                <a:spcPts val="400"/>
              </a:spcAft>
              <a:buClr>
                <a:schemeClr val="accent1"/>
              </a:buClr>
              <a:buFont typeface="Calibri"/>
              <a:buNone/>
              <a:defRPr sz="2000" b="0" i="0" u="none" strike="noStrike" cap="none" baseline="0">
                <a:solidFill>
                  <a:srgbClr val="3F3F3F"/>
                </a:solidFill>
                <a:latin typeface="Calibri"/>
                <a:ea typeface="Calibri"/>
                <a:cs typeface="Calibri"/>
                <a:sym typeface="Calibri"/>
              </a:defRPr>
            </a:lvl5pPr>
            <a:lvl6pPr marL="2286000" marR="0" indent="0" algn="ctr" rtl="0">
              <a:lnSpc>
                <a:spcPct val="90000"/>
              </a:lnSpc>
              <a:spcBef>
                <a:spcPts val="200"/>
              </a:spcBef>
              <a:spcAft>
                <a:spcPts val="400"/>
              </a:spcAft>
              <a:buClr>
                <a:schemeClr val="accent1"/>
              </a:buClr>
              <a:buFont typeface="Calibri"/>
              <a:buNone/>
              <a:defRPr sz="2000" b="0" i="0" u="none" strike="noStrike" cap="none" baseline="0">
                <a:solidFill>
                  <a:srgbClr val="3F3F3F"/>
                </a:solidFill>
                <a:latin typeface="Calibri"/>
                <a:ea typeface="Calibri"/>
                <a:cs typeface="Calibri"/>
                <a:sym typeface="Calibri"/>
              </a:defRPr>
            </a:lvl6pPr>
            <a:lvl7pPr marL="2743200" marR="0" indent="0" algn="ctr" rtl="0">
              <a:lnSpc>
                <a:spcPct val="90000"/>
              </a:lnSpc>
              <a:spcBef>
                <a:spcPts val="200"/>
              </a:spcBef>
              <a:spcAft>
                <a:spcPts val="400"/>
              </a:spcAft>
              <a:buClr>
                <a:schemeClr val="accent1"/>
              </a:buClr>
              <a:buFont typeface="Calibri"/>
              <a:buNone/>
              <a:defRPr sz="2000" b="0" i="0" u="none" strike="noStrike" cap="none" baseline="0">
                <a:solidFill>
                  <a:srgbClr val="3F3F3F"/>
                </a:solidFill>
                <a:latin typeface="Calibri"/>
                <a:ea typeface="Calibri"/>
                <a:cs typeface="Calibri"/>
                <a:sym typeface="Calibri"/>
              </a:defRPr>
            </a:lvl7pPr>
            <a:lvl8pPr marL="3200400" marR="0" indent="0" algn="ctr" rtl="0">
              <a:lnSpc>
                <a:spcPct val="90000"/>
              </a:lnSpc>
              <a:spcBef>
                <a:spcPts val="200"/>
              </a:spcBef>
              <a:spcAft>
                <a:spcPts val="400"/>
              </a:spcAft>
              <a:buClr>
                <a:schemeClr val="accent1"/>
              </a:buClr>
              <a:buFont typeface="Calibri"/>
              <a:buNone/>
              <a:defRPr sz="2000" b="0" i="0" u="none" strike="noStrike" cap="none" baseline="0">
                <a:solidFill>
                  <a:srgbClr val="3F3F3F"/>
                </a:solidFill>
                <a:latin typeface="Calibri"/>
                <a:ea typeface="Calibri"/>
                <a:cs typeface="Calibri"/>
                <a:sym typeface="Calibri"/>
              </a:defRPr>
            </a:lvl8pPr>
            <a:lvl9pPr marL="3657600" marR="0" indent="0" algn="ctr" rtl="0">
              <a:lnSpc>
                <a:spcPct val="90000"/>
              </a:lnSpc>
              <a:spcBef>
                <a:spcPts val="200"/>
              </a:spcBef>
              <a:spcAft>
                <a:spcPts val="400"/>
              </a:spcAft>
              <a:buClr>
                <a:schemeClr val="accent1"/>
              </a:buClr>
              <a:buFont typeface="Calibri"/>
              <a:buNone/>
              <a:defRPr sz="2000" b="0" i="0" u="none" strike="noStrike" cap="none" baseline="0">
                <a:solidFill>
                  <a:srgbClr val="3F3F3F"/>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indent="0" algn="l" rtl="0">
              <a:spcBef>
                <a:spcPts val="0"/>
              </a:spcBef>
              <a:defRPr sz="900" b="0" i="0" u="none" strike="noStrike" cap="none" baseline="0">
                <a:solidFill>
                  <a:srgbClr val="FFFFFF"/>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indent="0" algn="ctr" rtl="0">
              <a:spcBef>
                <a:spcPts val="0"/>
              </a:spcBef>
              <a:defRPr sz="900" b="0" i="0" u="none" strike="noStrike" cap="none" baseline="0">
                <a:solidFill>
                  <a:srgbClr val="FFFFFF"/>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baseline="0">
                <a:solidFill>
                  <a:srgbClr val="FFFFFF"/>
                </a:solidFill>
                <a:latin typeface="Calibri"/>
                <a:ea typeface="Calibri"/>
                <a:cs typeface="Calibri"/>
                <a:sym typeface="Calibri"/>
              </a:rPr>
              <a:t>‹#›</a:t>
            </a:fld>
            <a:endParaRPr lang="en-US" sz="1050" b="0" i="0" u="none" strike="noStrike" cap="none" baseline="0">
              <a:solidFill>
                <a:srgbClr val="FFFFFF"/>
              </a:solidFill>
              <a:latin typeface="Calibri"/>
              <a:ea typeface="Calibri"/>
              <a:cs typeface="Calibri"/>
              <a:sym typeface="Calibri"/>
            </a:endParaRPr>
          </a:p>
        </p:txBody>
      </p:sp>
      <p:cxnSp>
        <p:nvCxnSpPr>
          <p:cNvPr id="21" name="Shape 21"/>
          <p:cNvCxnSpPr/>
          <p:nvPr/>
        </p:nvCxnSpPr>
        <p:spPr>
          <a:xfrm>
            <a:off x="1207658" y="4343400"/>
            <a:ext cx="9875520" cy="0"/>
          </a:xfrm>
          <a:prstGeom prst="straightConnector1">
            <a:avLst/>
          </a:prstGeom>
          <a:noFill/>
          <a:ln w="9525" cap="flat" cmpd="sng">
            <a:solidFill>
              <a:srgbClr val="7F7F7F"/>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1097279" y="286603"/>
            <a:ext cx="10058399" cy="1450756"/>
          </a:xfrm>
          <a:prstGeom prst="rect">
            <a:avLst/>
          </a:prstGeom>
          <a:noFill/>
          <a:ln>
            <a:noFill/>
          </a:ln>
        </p:spPr>
        <p:txBody>
          <a:bodyPr lIns="91425" tIns="91425" rIns="91425" bIns="91425" anchor="b" anchorCtr="0"/>
          <a:lstStyle>
            <a:lvl1pPr algn="l" rtl="0">
              <a:lnSpc>
                <a:spcPct val="85000"/>
              </a:lnSpc>
              <a:spcBef>
                <a:spcPts val="0"/>
              </a:spcBef>
              <a:buClr>
                <a:srgbClr val="3F3F3F"/>
              </a:buClr>
              <a:buFont typeface="Calibri"/>
              <a:buNone/>
              <a:defRPr sz="4800" baseline="0">
                <a:solidFill>
                  <a:srgbClr val="3F3F3F"/>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4" name="Shape 84"/>
          <p:cNvSpPr txBox="1">
            <a:spLocks noGrp="1"/>
          </p:cNvSpPr>
          <p:nvPr>
            <p:ph type="body" idx="1"/>
          </p:nvPr>
        </p:nvSpPr>
        <p:spPr>
          <a:xfrm rot="5400000">
            <a:off x="4114799" y="-1171785"/>
            <a:ext cx="4023360" cy="10058399"/>
          </a:xfrm>
          <a:prstGeom prst="rect">
            <a:avLst/>
          </a:prstGeom>
          <a:noFill/>
          <a:ln>
            <a:noFill/>
          </a:ln>
        </p:spPr>
        <p:txBody>
          <a:bodyPr lIns="91425" tIns="91425" rIns="91425" bIns="91425" anchor="t" anchorCtr="0"/>
          <a:lstStyle>
            <a:lvl1pPr marL="91440" indent="35560" algn="l" rtl="0">
              <a:lnSpc>
                <a:spcPct val="90000"/>
              </a:lnSpc>
              <a:spcBef>
                <a:spcPts val="1200"/>
              </a:spcBef>
              <a:spcAft>
                <a:spcPts val="200"/>
              </a:spcAft>
              <a:buClr>
                <a:schemeClr val="accent1"/>
              </a:buClr>
              <a:buFont typeface="Calibri"/>
              <a:buChar char=" "/>
              <a:defRPr sz="2000">
                <a:solidFill>
                  <a:srgbClr val="3F3F3F"/>
                </a:solidFill>
                <a:latin typeface="Calibri"/>
                <a:ea typeface="Calibri"/>
                <a:cs typeface="Calibri"/>
                <a:sym typeface="Calibri"/>
              </a:defRPr>
            </a:lvl1pPr>
            <a:lvl2pPr marL="384048" indent="-79248" algn="l" rtl="0">
              <a:lnSpc>
                <a:spcPct val="90000"/>
              </a:lnSpc>
              <a:spcBef>
                <a:spcPts val="200"/>
              </a:spcBef>
              <a:spcAft>
                <a:spcPts val="400"/>
              </a:spcAft>
              <a:buClr>
                <a:schemeClr val="accent1"/>
              </a:buClr>
              <a:buFont typeface="Calibri"/>
              <a:buChar char="◦"/>
              <a:defRPr sz="1800">
                <a:solidFill>
                  <a:srgbClr val="3F3F3F"/>
                </a:solidFill>
                <a:latin typeface="Calibri"/>
                <a:ea typeface="Calibri"/>
                <a:cs typeface="Calibri"/>
                <a:sym typeface="Calibri"/>
              </a:defRPr>
            </a:lvl2pPr>
            <a:lvl3pPr marL="566928" indent="-97027"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3pPr>
            <a:lvl4pPr marL="749808" indent="-10210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4pPr>
            <a:lvl5pPr marL="932688" indent="-9448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5pPr>
            <a:lvl6pPr marL="1100000" indent="-1475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6pPr>
            <a:lvl7pPr marL="1300000" indent="-1443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7pPr>
            <a:lvl8pPr marL="1500000" indent="-1411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8pPr>
            <a:lvl9pPr marL="1699999" indent="-150599"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9pPr>
          </a:lstStyle>
          <a:p>
            <a:endParaRPr/>
          </a:p>
        </p:txBody>
      </p:sp>
      <p:sp>
        <p:nvSpPr>
          <p:cNvPr id="85" name="Shape 85"/>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indent="0" algn="l" rtl="0">
              <a:spcBef>
                <a:spcPts val="0"/>
              </a:spcBef>
              <a:defRPr sz="900" b="0" i="0" u="none" strike="noStrike" cap="none" baseline="0">
                <a:solidFill>
                  <a:srgbClr val="FFFFFF"/>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86" name="Shape 86"/>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indent="0" algn="ctr" rtl="0">
              <a:spcBef>
                <a:spcPts val="0"/>
              </a:spcBef>
              <a:defRPr sz="900" b="0" i="0" u="none" strike="noStrike" cap="none" baseline="0">
                <a:solidFill>
                  <a:srgbClr val="FFFFFF"/>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87" name="Shape 87"/>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baseline="0">
                <a:solidFill>
                  <a:srgbClr val="FFFFFF"/>
                </a:solidFill>
                <a:latin typeface="Calibri"/>
                <a:ea typeface="Calibri"/>
                <a:cs typeface="Calibri"/>
                <a:sym typeface="Calibri"/>
              </a:rPr>
              <a:t>‹#›</a:t>
            </a:fld>
            <a:endParaRPr lang="en-US" sz="1050" b="0" i="0" u="none" strike="noStrike" cap="none" baseline="0">
              <a:solidFill>
                <a:srgbClr val="FFFFFF"/>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8"/>
        <p:cNvGrpSpPr/>
        <p:nvPr/>
      </p:nvGrpSpPr>
      <p:grpSpPr>
        <a:xfrm>
          <a:off x="0" y="0"/>
          <a:ext cx="0" cy="0"/>
          <a:chOff x="0" y="0"/>
          <a:chExt cx="0" cy="0"/>
        </a:xfrm>
      </p:grpSpPr>
      <p:sp>
        <p:nvSpPr>
          <p:cNvPr id="89" name="Shape 89"/>
          <p:cNvSpPr/>
          <p:nvPr/>
        </p:nvSpPr>
        <p:spPr>
          <a:xfrm>
            <a:off x="3175" y="6400800"/>
            <a:ext cx="12188824" cy="457200"/>
          </a:xfrm>
          <a:prstGeom prst="rect">
            <a:avLst/>
          </a:prstGeom>
          <a:solidFill>
            <a:schemeClr val="accent2"/>
          </a:solidFill>
          <a:ln>
            <a:noFill/>
          </a:ln>
        </p:spPr>
        <p:txBody>
          <a:bodyPr lIns="91425" tIns="91425" rIns="91425" bIns="91425" anchor="ctr" anchorCtr="0">
            <a:noAutofit/>
          </a:bodyPr>
          <a:lstStyle/>
          <a:p>
            <a:pPr>
              <a:spcBef>
                <a:spcPts val="0"/>
              </a:spcBef>
              <a:buNone/>
            </a:pPr>
            <a:endParaRPr/>
          </a:p>
        </p:txBody>
      </p:sp>
      <p:sp>
        <p:nvSpPr>
          <p:cNvPr id="90" name="Shape 90"/>
          <p:cNvSpPr/>
          <p:nvPr/>
        </p:nvSpPr>
        <p:spPr>
          <a:xfrm>
            <a:off x="15" y="6334316"/>
            <a:ext cx="12188824" cy="64008"/>
          </a:xfrm>
          <a:prstGeom prst="rect">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91" name="Shape 91"/>
          <p:cNvSpPr txBox="1">
            <a:spLocks noGrp="1"/>
          </p:cNvSpPr>
          <p:nvPr>
            <p:ph type="title"/>
          </p:nvPr>
        </p:nvSpPr>
        <p:spPr>
          <a:xfrm rot="5400000">
            <a:off x="7159401" y="1977801"/>
            <a:ext cx="5759897" cy="2628899"/>
          </a:xfrm>
          <a:prstGeom prst="rect">
            <a:avLst/>
          </a:prstGeom>
          <a:noFill/>
          <a:ln>
            <a:noFill/>
          </a:ln>
        </p:spPr>
        <p:txBody>
          <a:bodyPr lIns="91425" tIns="91425" rIns="91425" bIns="91425" anchor="b" anchorCtr="0"/>
          <a:lstStyle>
            <a:lvl1pPr algn="l" rtl="0">
              <a:lnSpc>
                <a:spcPct val="85000"/>
              </a:lnSpc>
              <a:spcBef>
                <a:spcPts val="0"/>
              </a:spcBef>
              <a:buClr>
                <a:srgbClr val="3F3F3F"/>
              </a:buClr>
              <a:buFont typeface="Calibri"/>
              <a:buNone/>
              <a:defRPr sz="4800" baseline="0">
                <a:solidFill>
                  <a:srgbClr val="3F3F3F"/>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2" name="Shape 92"/>
          <p:cNvSpPr txBox="1">
            <a:spLocks noGrp="1"/>
          </p:cNvSpPr>
          <p:nvPr>
            <p:ph type="body" idx="1"/>
          </p:nvPr>
        </p:nvSpPr>
        <p:spPr>
          <a:xfrm rot="5400000">
            <a:off x="1825401" y="-574898"/>
            <a:ext cx="5759897" cy="7734299"/>
          </a:xfrm>
          <a:prstGeom prst="rect">
            <a:avLst/>
          </a:prstGeom>
          <a:noFill/>
          <a:ln>
            <a:noFill/>
          </a:ln>
        </p:spPr>
        <p:txBody>
          <a:bodyPr lIns="91425" tIns="91425" rIns="91425" bIns="91425" anchor="t" anchorCtr="0"/>
          <a:lstStyle>
            <a:lvl1pPr marL="91440" indent="35560" algn="l" rtl="0">
              <a:lnSpc>
                <a:spcPct val="90000"/>
              </a:lnSpc>
              <a:spcBef>
                <a:spcPts val="1200"/>
              </a:spcBef>
              <a:spcAft>
                <a:spcPts val="200"/>
              </a:spcAft>
              <a:buClr>
                <a:schemeClr val="accent1"/>
              </a:buClr>
              <a:buFont typeface="Calibri"/>
              <a:buChar char=" "/>
              <a:defRPr sz="2000">
                <a:solidFill>
                  <a:srgbClr val="3F3F3F"/>
                </a:solidFill>
                <a:latin typeface="Calibri"/>
                <a:ea typeface="Calibri"/>
                <a:cs typeface="Calibri"/>
                <a:sym typeface="Calibri"/>
              </a:defRPr>
            </a:lvl1pPr>
            <a:lvl2pPr marL="384048" indent="-79248" algn="l" rtl="0">
              <a:lnSpc>
                <a:spcPct val="90000"/>
              </a:lnSpc>
              <a:spcBef>
                <a:spcPts val="200"/>
              </a:spcBef>
              <a:spcAft>
                <a:spcPts val="400"/>
              </a:spcAft>
              <a:buClr>
                <a:schemeClr val="accent1"/>
              </a:buClr>
              <a:buFont typeface="Calibri"/>
              <a:buChar char="◦"/>
              <a:defRPr sz="1800">
                <a:solidFill>
                  <a:srgbClr val="3F3F3F"/>
                </a:solidFill>
                <a:latin typeface="Calibri"/>
                <a:ea typeface="Calibri"/>
                <a:cs typeface="Calibri"/>
                <a:sym typeface="Calibri"/>
              </a:defRPr>
            </a:lvl2pPr>
            <a:lvl3pPr marL="566928" indent="-97027"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3pPr>
            <a:lvl4pPr marL="749808" indent="-10210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4pPr>
            <a:lvl5pPr marL="932688" indent="-9448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5pPr>
            <a:lvl6pPr marL="1100000" indent="-1475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6pPr>
            <a:lvl7pPr marL="1300000" indent="-1443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7pPr>
            <a:lvl8pPr marL="1500000" indent="-1411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8pPr>
            <a:lvl9pPr marL="1699999" indent="-150599"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9pPr>
          </a:lstStyle>
          <a:p>
            <a:endParaRPr/>
          </a:p>
        </p:txBody>
      </p:sp>
      <p:sp>
        <p:nvSpPr>
          <p:cNvPr id="93" name="Shape 93"/>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indent="0" algn="l" rtl="0">
              <a:spcBef>
                <a:spcPts val="0"/>
              </a:spcBef>
              <a:defRPr sz="900" b="0" i="0" u="none" strike="noStrike" cap="none" baseline="0">
                <a:solidFill>
                  <a:srgbClr val="FFFFFF"/>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94" name="Shape 94"/>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indent="0" algn="ctr" rtl="0">
              <a:spcBef>
                <a:spcPts val="0"/>
              </a:spcBef>
              <a:defRPr sz="900" b="0" i="0" u="none" strike="noStrike" cap="none" baseline="0">
                <a:solidFill>
                  <a:srgbClr val="FFFFFF"/>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95" name="Shape 95"/>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baseline="0">
                <a:solidFill>
                  <a:srgbClr val="FFFFFF"/>
                </a:solidFill>
                <a:latin typeface="Calibri"/>
                <a:ea typeface="Calibri"/>
                <a:cs typeface="Calibri"/>
                <a:sym typeface="Calibri"/>
              </a:rPr>
              <a:t>‹#›</a:t>
            </a:fld>
            <a:endParaRPr lang="en-US" sz="1050" b="0" i="0" u="none" strike="noStrike" cap="none" baseline="0">
              <a:solidFill>
                <a:srgbClr val="FFFFFF"/>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1097279" y="286603"/>
            <a:ext cx="10058399" cy="1450756"/>
          </a:xfrm>
          <a:prstGeom prst="rect">
            <a:avLst/>
          </a:prstGeom>
          <a:noFill/>
          <a:ln>
            <a:noFill/>
          </a:ln>
        </p:spPr>
        <p:txBody>
          <a:bodyPr lIns="91425" tIns="91425" rIns="91425" bIns="91425" anchor="b" anchorCtr="0"/>
          <a:lstStyle>
            <a:lvl1pPr algn="l" rtl="0">
              <a:lnSpc>
                <a:spcPct val="85000"/>
              </a:lnSpc>
              <a:spcBef>
                <a:spcPts val="0"/>
              </a:spcBef>
              <a:buClr>
                <a:srgbClr val="3F3F3F"/>
              </a:buClr>
              <a:buFont typeface="Calibri"/>
              <a:buNone/>
              <a:defRPr sz="4800" baseline="0">
                <a:solidFill>
                  <a:srgbClr val="3F3F3F"/>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 name="Shape 24"/>
          <p:cNvSpPr txBox="1">
            <a:spLocks noGrp="1"/>
          </p:cNvSpPr>
          <p:nvPr>
            <p:ph type="body" idx="1"/>
          </p:nvPr>
        </p:nvSpPr>
        <p:spPr>
          <a:xfrm>
            <a:off x="1097279" y="1845733"/>
            <a:ext cx="10058399" cy="4023360"/>
          </a:xfrm>
          <a:prstGeom prst="rect">
            <a:avLst/>
          </a:prstGeom>
          <a:noFill/>
          <a:ln>
            <a:noFill/>
          </a:ln>
        </p:spPr>
        <p:txBody>
          <a:bodyPr lIns="91425" tIns="91425" rIns="91425" bIns="91425" anchor="t" anchorCtr="0"/>
          <a:lstStyle>
            <a:lvl1pPr marL="91440" indent="35560" algn="l" rtl="0">
              <a:lnSpc>
                <a:spcPct val="90000"/>
              </a:lnSpc>
              <a:spcBef>
                <a:spcPts val="1200"/>
              </a:spcBef>
              <a:spcAft>
                <a:spcPts val="200"/>
              </a:spcAft>
              <a:buClr>
                <a:schemeClr val="accent1"/>
              </a:buClr>
              <a:buFont typeface="Calibri"/>
              <a:buChar char=" "/>
              <a:defRPr sz="2000">
                <a:solidFill>
                  <a:srgbClr val="3F3F3F"/>
                </a:solidFill>
                <a:latin typeface="Calibri"/>
                <a:ea typeface="Calibri"/>
                <a:cs typeface="Calibri"/>
                <a:sym typeface="Calibri"/>
              </a:defRPr>
            </a:lvl1pPr>
            <a:lvl2pPr marL="384048" indent="-79248" algn="l" rtl="0">
              <a:lnSpc>
                <a:spcPct val="90000"/>
              </a:lnSpc>
              <a:spcBef>
                <a:spcPts val="200"/>
              </a:spcBef>
              <a:spcAft>
                <a:spcPts val="400"/>
              </a:spcAft>
              <a:buClr>
                <a:schemeClr val="accent1"/>
              </a:buClr>
              <a:buFont typeface="Calibri"/>
              <a:buChar char="◦"/>
              <a:defRPr sz="1800">
                <a:solidFill>
                  <a:srgbClr val="3F3F3F"/>
                </a:solidFill>
                <a:latin typeface="Calibri"/>
                <a:ea typeface="Calibri"/>
                <a:cs typeface="Calibri"/>
                <a:sym typeface="Calibri"/>
              </a:defRPr>
            </a:lvl2pPr>
            <a:lvl3pPr marL="566928" indent="-97027"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3pPr>
            <a:lvl4pPr marL="749808" indent="-10210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4pPr>
            <a:lvl5pPr marL="932688" indent="-9448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5pPr>
            <a:lvl6pPr marL="1100000" indent="-1475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6pPr>
            <a:lvl7pPr marL="1300000" indent="-1443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7pPr>
            <a:lvl8pPr marL="1500000" indent="-1411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8pPr>
            <a:lvl9pPr marL="1699999" indent="-150599"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9pPr>
          </a:lstStyle>
          <a:p>
            <a:endParaRPr/>
          </a:p>
        </p:txBody>
      </p:sp>
      <p:sp>
        <p:nvSpPr>
          <p:cNvPr id="25" name="Shape 25"/>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indent="0" algn="l" rtl="0">
              <a:spcBef>
                <a:spcPts val="0"/>
              </a:spcBef>
              <a:defRPr sz="900" b="0" i="0" u="none" strike="noStrike" cap="none" baseline="0">
                <a:solidFill>
                  <a:srgbClr val="FFFFFF"/>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6" name="Shape 26"/>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indent="0" algn="ctr" rtl="0">
              <a:spcBef>
                <a:spcPts val="0"/>
              </a:spcBef>
              <a:defRPr sz="900" b="0" i="0" u="none" strike="noStrike" cap="none" baseline="0">
                <a:solidFill>
                  <a:srgbClr val="FFFFFF"/>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7" name="Shape 27"/>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baseline="0">
                <a:solidFill>
                  <a:srgbClr val="FFFFFF"/>
                </a:solidFill>
                <a:latin typeface="Calibri"/>
                <a:ea typeface="Calibri"/>
                <a:cs typeface="Calibri"/>
                <a:sym typeface="Calibri"/>
              </a:rPr>
              <a:t>‹#›</a:t>
            </a:fld>
            <a:endParaRPr lang="en-US" sz="1050" b="0" i="0" u="none" strike="noStrike" cap="none" baseline="0">
              <a:solidFill>
                <a:srgbClr val="FFFFFF"/>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lt1"/>
        </a:solidFill>
        <a:effectLst/>
      </p:bgPr>
    </p:bg>
    <p:spTree>
      <p:nvGrpSpPr>
        <p:cNvPr id="1" name="Shape 28"/>
        <p:cNvGrpSpPr/>
        <p:nvPr/>
      </p:nvGrpSpPr>
      <p:grpSpPr>
        <a:xfrm>
          <a:off x="0" y="0"/>
          <a:ext cx="0" cy="0"/>
          <a:chOff x="0" y="0"/>
          <a:chExt cx="0" cy="0"/>
        </a:xfrm>
      </p:grpSpPr>
      <p:sp>
        <p:nvSpPr>
          <p:cNvPr id="29" name="Shape 29"/>
          <p:cNvSpPr/>
          <p:nvPr/>
        </p:nvSpPr>
        <p:spPr>
          <a:xfrm>
            <a:off x="3175" y="6400800"/>
            <a:ext cx="12188824" cy="457200"/>
          </a:xfrm>
          <a:prstGeom prst="rect">
            <a:avLst/>
          </a:prstGeom>
          <a:solidFill>
            <a:schemeClr val="accent2"/>
          </a:solidFill>
          <a:ln>
            <a:noFill/>
          </a:ln>
        </p:spPr>
        <p:txBody>
          <a:bodyPr lIns="91425" tIns="91425" rIns="91425" bIns="91425" anchor="ctr" anchorCtr="0">
            <a:noAutofit/>
          </a:bodyPr>
          <a:lstStyle/>
          <a:p>
            <a:pPr>
              <a:spcBef>
                <a:spcPts val="0"/>
              </a:spcBef>
              <a:buNone/>
            </a:pPr>
            <a:endParaRPr/>
          </a:p>
        </p:txBody>
      </p:sp>
      <p:sp>
        <p:nvSpPr>
          <p:cNvPr id="30" name="Shape 30"/>
          <p:cNvSpPr/>
          <p:nvPr/>
        </p:nvSpPr>
        <p:spPr>
          <a:xfrm>
            <a:off x="15" y="6334316"/>
            <a:ext cx="12188824" cy="64008"/>
          </a:xfrm>
          <a:prstGeom prst="rect">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31" name="Shape 31"/>
          <p:cNvSpPr txBox="1">
            <a:spLocks noGrp="1"/>
          </p:cNvSpPr>
          <p:nvPr>
            <p:ph type="title"/>
          </p:nvPr>
        </p:nvSpPr>
        <p:spPr>
          <a:xfrm>
            <a:off x="1097279" y="758952"/>
            <a:ext cx="10058399" cy="3566159"/>
          </a:xfrm>
          <a:prstGeom prst="rect">
            <a:avLst/>
          </a:prstGeom>
          <a:noFill/>
          <a:ln>
            <a:noFill/>
          </a:ln>
        </p:spPr>
        <p:txBody>
          <a:bodyPr lIns="91425" tIns="91425" rIns="91425" bIns="91425" anchor="b" anchorCtr="0"/>
          <a:lstStyle>
            <a:lvl1pPr rtl="0">
              <a:lnSpc>
                <a:spcPct val="85000"/>
              </a:lnSpc>
              <a:spcBef>
                <a:spcPts val="0"/>
              </a:spcBef>
              <a:defRPr sz="8000" b="0">
                <a:solidFill>
                  <a:srgbClr val="262626"/>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 name="Shape 32"/>
          <p:cNvSpPr txBox="1">
            <a:spLocks noGrp="1"/>
          </p:cNvSpPr>
          <p:nvPr>
            <p:ph type="body" idx="1"/>
          </p:nvPr>
        </p:nvSpPr>
        <p:spPr>
          <a:xfrm>
            <a:off x="1097279" y="4453128"/>
            <a:ext cx="10058399" cy="1143000"/>
          </a:xfrm>
          <a:prstGeom prst="rect">
            <a:avLst/>
          </a:prstGeom>
          <a:noFill/>
          <a:ln>
            <a:noFill/>
          </a:ln>
        </p:spPr>
        <p:txBody>
          <a:bodyPr lIns="91425" tIns="91425" rIns="91425" bIns="91425" anchor="t" anchorCtr="0"/>
          <a:lstStyle>
            <a:lvl1pPr marL="0" indent="0" rtl="0">
              <a:spcBef>
                <a:spcPts val="0"/>
              </a:spcBef>
              <a:buClr>
                <a:schemeClr val="dk2"/>
              </a:buClr>
              <a:buFont typeface="Calibri"/>
              <a:buNone/>
              <a:defRPr sz="2400" cap="none" baseline="0">
                <a:solidFill>
                  <a:schemeClr val="dk2"/>
                </a:solidFill>
                <a:latin typeface="Calibri"/>
                <a:ea typeface="Calibri"/>
                <a:cs typeface="Calibri"/>
                <a:sym typeface="Calibri"/>
              </a:defRPr>
            </a:lvl1pPr>
            <a:lvl2pPr marL="457200" indent="0" rtl="0">
              <a:spcBef>
                <a:spcPts val="0"/>
              </a:spcBef>
              <a:buClr>
                <a:srgbClr val="888888"/>
              </a:buClr>
              <a:buFont typeface="Calibri"/>
              <a:buNone/>
              <a:defRPr sz="1800">
                <a:solidFill>
                  <a:srgbClr val="888888"/>
                </a:solidFill>
              </a:defRPr>
            </a:lvl2pPr>
            <a:lvl3pPr marL="914400" indent="0" rtl="0">
              <a:spcBef>
                <a:spcPts val="0"/>
              </a:spcBef>
              <a:buClr>
                <a:srgbClr val="888888"/>
              </a:buClr>
              <a:buFont typeface="Calibri"/>
              <a:buNone/>
              <a:defRPr sz="1600">
                <a:solidFill>
                  <a:srgbClr val="888888"/>
                </a:solidFill>
              </a:defRPr>
            </a:lvl3pPr>
            <a:lvl4pPr marL="1371600" indent="0" rtl="0">
              <a:spcBef>
                <a:spcPts val="0"/>
              </a:spcBef>
              <a:buClr>
                <a:srgbClr val="888888"/>
              </a:buClr>
              <a:buFont typeface="Calibri"/>
              <a:buNone/>
              <a:defRPr sz="1400">
                <a:solidFill>
                  <a:srgbClr val="888888"/>
                </a:solidFill>
              </a:defRPr>
            </a:lvl4pPr>
            <a:lvl5pPr marL="1828800" indent="0" rtl="0">
              <a:spcBef>
                <a:spcPts val="0"/>
              </a:spcBef>
              <a:buClr>
                <a:srgbClr val="888888"/>
              </a:buClr>
              <a:buFont typeface="Calibri"/>
              <a:buNone/>
              <a:defRPr sz="1400">
                <a:solidFill>
                  <a:srgbClr val="888888"/>
                </a:solidFill>
              </a:defRPr>
            </a:lvl5pPr>
            <a:lvl6pPr marL="2286000" indent="0" rtl="0">
              <a:spcBef>
                <a:spcPts val="0"/>
              </a:spcBef>
              <a:buClr>
                <a:srgbClr val="888888"/>
              </a:buClr>
              <a:buFont typeface="Calibri"/>
              <a:buNone/>
              <a:defRPr sz="1400">
                <a:solidFill>
                  <a:srgbClr val="888888"/>
                </a:solidFill>
              </a:defRPr>
            </a:lvl6pPr>
            <a:lvl7pPr marL="2743200" indent="0" rtl="0">
              <a:spcBef>
                <a:spcPts val="0"/>
              </a:spcBef>
              <a:buClr>
                <a:srgbClr val="888888"/>
              </a:buClr>
              <a:buFont typeface="Calibri"/>
              <a:buNone/>
              <a:defRPr sz="1400">
                <a:solidFill>
                  <a:srgbClr val="888888"/>
                </a:solidFill>
              </a:defRPr>
            </a:lvl7pPr>
            <a:lvl8pPr marL="3200400" indent="0" rtl="0">
              <a:spcBef>
                <a:spcPts val="0"/>
              </a:spcBef>
              <a:buClr>
                <a:srgbClr val="888888"/>
              </a:buClr>
              <a:buFont typeface="Calibri"/>
              <a:buNone/>
              <a:defRPr sz="1400">
                <a:solidFill>
                  <a:srgbClr val="888888"/>
                </a:solidFill>
              </a:defRPr>
            </a:lvl8pPr>
            <a:lvl9pPr marL="3657600" indent="0" rtl="0">
              <a:spcBef>
                <a:spcPts val="0"/>
              </a:spcBef>
              <a:buClr>
                <a:srgbClr val="888888"/>
              </a:buClr>
              <a:buFont typeface="Calibri"/>
              <a:buNone/>
              <a:defRPr sz="1400">
                <a:solidFill>
                  <a:srgbClr val="888888"/>
                </a:solidFill>
              </a:defRPr>
            </a:lvl9pPr>
          </a:lstStyle>
          <a:p>
            <a:endParaRPr/>
          </a:p>
        </p:txBody>
      </p:sp>
      <p:sp>
        <p:nvSpPr>
          <p:cNvPr id="33" name="Shape 33"/>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indent="0" algn="l" rtl="0">
              <a:spcBef>
                <a:spcPts val="0"/>
              </a:spcBef>
              <a:defRPr sz="900" b="0" i="0" u="none" strike="noStrike" cap="none" baseline="0">
                <a:solidFill>
                  <a:srgbClr val="FFFFFF"/>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indent="0" algn="ctr" rtl="0">
              <a:spcBef>
                <a:spcPts val="0"/>
              </a:spcBef>
              <a:defRPr sz="900" b="0" i="0" u="none" strike="noStrike" cap="none" baseline="0">
                <a:solidFill>
                  <a:srgbClr val="FFFFFF"/>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baseline="0">
                <a:solidFill>
                  <a:srgbClr val="FFFFFF"/>
                </a:solidFill>
                <a:latin typeface="Calibri"/>
                <a:ea typeface="Calibri"/>
                <a:cs typeface="Calibri"/>
                <a:sym typeface="Calibri"/>
              </a:rPr>
              <a:t>‹#›</a:t>
            </a:fld>
            <a:endParaRPr lang="en-US" sz="1050" b="0" i="0" u="none" strike="noStrike" cap="none" baseline="0">
              <a:solidFill>
                <a:srgbClr val="FFFFFF"/>
              </a:solidFill>
              <a:latin typeface="Calibri"/>
              <a:ea typeface="Calibri"/>
              <a:cs typeface="Calibri"/>
              <a:sym typeface="Calibri"/>
            </a:endParaRPr>
          </a:p>
        </p:txBody>
      </p:sp>
      <p:cxnSp>
        <p:nvCxnSpPr>
          <p:cNvPr id="36" name="Shape 36"/>
          <p:cNvCxnSpPr/>
          <p:nvPr/>
        </p:nvCxnSpPr>
        <p:spPr>
          <a:xfrm>
            <a:off x="1207658" y="4343400"/>
            <a:ext cx="9875520" cy="0"/>
          </a:xfrm>
          <a:prstGeom prst="straightConnector1">
            <a:avLst/>
          </a:prstGeom>
          <a:noFill/>
          <a:ln w="9525" cap="flat" cmpd="sng">
            <a:solidFill>
              <a:srgbClr val="7F7F7F"/>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1097279" y="286603"/>
            <a:ext cx="10058399" cy="1450756"/>
          </a:xfrm>
          <a:prstGeom prst="rect">
            <a:avLst/>
          </a:prstGeom>
          <a:noFill/>
          <a:ln>
            <a:noFill/>
          </a:ln>
        </p:spPr>
        <p:txBody>
          <a:bodyPr lIns="91425" tIns="91425" rIns="91425" bIns="91425" anchor="b" anchorCtr="0"/>
          <a:lstStyle>
            <a:lvl1pPr algn="l" rtl="0">
              <a:lnSpc>
                <a:spcPct val="85000"/>
              </a:lnSpc>
              <a:spcBef>
                <a:spcPts val="0"/>
              </a:spcBef>
              <a:buClr>
                <a:srgbClr val="3F3F3F"/>
              </a:buClr>
              <a:buFont typeface="Calibri"/>
              <a:buNone/>
              <a:defRPr sz="4800" baseline="0">
                <a:solidFill>
                  <a:srgbClr val="3F3F3F"/>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body" idx="1"/>
          </p:nvPr>
        </p:nvSpPr>
        <p:spPr>
          <a:xfrm>
            <a:off x="1097279" y="1845733"/>
            <a:ext cx="4937760" cy="4023358"/>
          </a:xfrm>
          <a:prstGeom prst="rect">
            <a:avLst/>
          </a:prstGeom>
          <a:noFill/>
          <a:ln>
            <a:noFill/>
          </a:ln>
        </p:spPr>
        <p:txBody>
          <a:bodyPr lIns="91425" tIns="91425" rIns="91425" bIns="91425" anchor="t" anchorCtr="0"/>
          <a:lstStyle>
            <a:lvl1pPr marL="91440" indent="35560" algn="l" rtl="0">
              <a:lnSpc>
                <a:spcPct val="90000"/>
              </a:lnSpc>
              <a:spcBef>
                <a:spcPts val="1200"/>
              </a:spcBef>
              <a:spcAft>
                <a:spcPts val="200"/>
              </a:spcAft>
              <a:buClr>
                <a:schemeClr val="accent1"/>
              </a:buClr>
              <a:buFont typeface="Calibri"/>
              <a:buChar char=" "/>
              <a:defRPr sz="2000">
                <a:solidFill>
                  <a:srgbClr val="3F3F3F"/>
                </a:solidFill>
                <a:latin typeface="Calibri"/>
                <a:ea typeface="Calibri"/>
                <a:cs typeface="Calibri"/>
                <a:sym typeface="Calibri"/>
              </a:defRPr>
            </a:lvl1pPr>
            <a:lvl2pPr marL="384048" indent="-79248" algn="l" rtl="0">
              <a:lnSpc>
                <a:spcPct val="90000"/>
              </a:lnSpc>
              <a:spcBef>
                <a:spcPts val="200"/>
              </a:spcBef>
              <a:spcAft>
                <a:spcPts val="400"/>
              </a:spcAft>
              <a:buClr>
                <a:schemeClr val="accent1"/>
              </a:buClr>
              <a:buFont typeface="Calibri"/>
              <a:buChar char="◦"/>
              <a:defRPr sz="1800">
                <a:solidFill>
                  <a:srgbClr val="3F3F3F"/>
                </a:solidFill>
                <a:latin typeface="Calibri"/>
                <a:ea typeface="Calibri"/>
                <a:cs typeface="Calibri"/>
                <a:sym typeface="Calibri"/>
              </a:defRPr>
            </a:lvl2pPr>
            <a:lvl3pPr marL="566928" indent="-97027"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3pPr>
            <a:lvl4pPr marL="749808" indent="-10210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4pPr>
            <a:lvl5pPr marL="932688" indent="-9448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5pPr>
            <a:lvl6pPr marL="1100000" indent="-1475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6pPr>
            <a:lvl7pPr marL="1300000" indent="-1443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7pPr>
            <a:lvl8pPr marL="1500000" indent="-1411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8pPr>
            <a:lvl9pPr marL="1699999" indent="-150599"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9pPr>
          </a:lstStyle>
          <a:p>
            <a:endParaRPr/>
          </a:p>
        </p:txBody>
      </p:sp>
      <p:sp>
        <p:nvSpPr>
          <p:cNvPr id="40" name="Shape 40"/>
          <p:cNvSpPr txBox="1">
            <a:spLocks noGrp="1"/>
          </p:cNvSpPr>
          <p:nvPr>
            <p:ph type="body" idx="2"/>
          </p:nvPr>
        </p:nvSpPr>
        <p:spPr>
          <a:xfrm>
            <a:off x="6217919" y="1845734"/>
            <a:ext cx="4937760" cy="4023360"/>
          </a:xfrm>
          <a:prstGeom prst="rect">
            <a:avLst/>
          </a:prstGeom>
          <a:noFill/>
          <a:ln>
            <a:noFill/>
          </a:ln>
        </p:spPr>
        <p:txBody>
          <a:bodyPr lIns="91425" tIns="91425" rIns="91425" bIns="91425" anchor="t" anchorCtr="0"/>
          <a:lstStyle>
            <a:lvl1pPr marL="91440" indent="35560" algn="l" rtl="0">
              <a:lnSpc>
                <a:spcPct val="90000"/>
              </a:lnSpc>
              <a:spcBef>
                <a:spcPts val="1200"/>
              </a:spcBef>
              <a:spcAft>
                <a:spcPts val="200"/>
              </a:spcAft>
              <a:buClr>
                <a:schemeClr val="accent1"/>
              </a:buClr>
              <a:buFont typeface="Calibri"/>
              <a:buChar char=" "/>
              <a:defRPr sz="2000">
                <a:solidFill>
                  <a:srgbClr val="3F3F3F"/>
                </a:solidFill>
                <a:latin typeface="Calibri"/>
                <a:ea typeface="Calibri"/>
                <a:cs typeface="Calibri"/>
                <a:sym typeface="Calibri"/>
              </a:defRPr>
            </a:lvl1pPr>
            <a:lvl2pPr marL="384048" indent="-79248" algn="l" rtl="0">
              <a:lnSpc>
                <a:spcPct val="90000"/>
              </a:lnSpc>
              <a:spcBef>
                <a:spcPts val="200"/>
              </a:spcBef>
              <a:spcAft>
                <a:spcPts val="400"/>
              </a:spcAft>
              <a:buClr>
                <a:schemeClr val="accent1"/>
              </a:buClr>
              <a:buFont typeface="Calibri"/>
              <a:buChar char="◦"/>
              <a:defRPr sz="1800">
                <a:solidFill>
                  <a:srgbClr val="3F3F3F"/>
                </a:solidFill>
                <a:latin typeface="Calibri"/>
                <a:ea typeface="Calibri"/>
                <a:cs typeface="Calibri"/>
                <a:sym typeface="Calibri"/>
              </a:defRPr>
            </a:lvl2pPr>
            <a:lvl3pPr marL="566928" indent="-97027"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3pPr>
            <a:lvl4pPr marL="749808" indent="-10210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4pPr>
            <a:lvl5pPr marL="932688" indent="-9448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5pPr>
            <a:lvl6pPr marL="1100000" indent="-1475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6pPr>
            <a:lvl7pPr marL="1300000" indent="-1443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7pPr>
            <a:lvl8pPr marL="1500000" indent="-1411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8pPr>
            <a:lvl9pPr marL="1699999" indent="-150599"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9pPr>
          </a:lstStyle>
          <a:p>
            <a:endParaRPr/>
          </a:p>
        </p:txBody>
      </p:sp>
      <p:sp>
        <p:nvSpPr>
          <p:cNvPr id="41" name="Shape 41"/>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indent="0" algn="l" rtl="0">
              <a:spcBef>
                <a:spcPts val="0"/>
              </a:spcBef>
              <a:defRPr sz="900" b="0" i="0" u="none" strike="noStrike" cap="none" baseline="0">
                <a:solidFill>
                  <a:srgbClr val="FFFFFF"/>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2" name="Shape 42"/>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indent="0" algn="ctr" rtl="0">
              <a:spcBef>
                <a:spcPts val="0"/>
              </a:spcBef>
              <a:defRPr sz="900" b="0" i="0" u="none" strike="noStrike" cap="none" baseline="0">
                <a:solidFill>
                  <a:srgbClr val="FFFFFF"/>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3" name="Shape 43"/>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baseline="0">
                <a:solidFill>
                  <a:srgbClr val="FFFFFF"/>
                </a:solidFill>
                <a:latin typeface="Calibri"/>
                <a:ea typeface="Calibri"/>
                <a:cs typeface="Calibri"/>
                <a:sym typeface="Calibri"/>
              </a:rPr>
              <a:t>‹#›</a:t>
            </a:fld>
            <a:endParaRPr lang="en-US" sz="1050" b="0" i="0" u="none" strike="noStrike" cap="none" baseline="0">
              <a:solidFill>
                <a:srgbClr val="FFFFFF"/>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1097279" y="286603"/>
            <a:ext cx="10058399" cy="1450756"/>
          </a:xfrm>
          <a:prstGeom prst="rect">
            <a:avLst/>
          </a:prstGeom>
          <a:noFill/>
          <a:ln>
            <a:noFill/>
          </a:ln>
        </p:spPr>
        <p:txBody>
          <a:bodyPr lIns="91425" tIns="91425" rIns="91425" bIns="91425" anchor="b" anchorCtr="0"/>
          <a:lstStyle>
            <a:lvl1pPr algn="l" rtl="0">
              <a:lnSpc>
                <a:spcPct val="85000"/>
              </a:lnSpc>
              <a:spcBef>
                <a:spcPts val="0"/>
              </a:spcBef>
              <a:buClr>
                <a:srgbClr val="3F3F3F"/>
              </a:buClr>
              <a:buFont typeface="Calibri"/>
              <a:buNone/>
              <a:defRPr sz="4800" baseline="0">
                <a:solidFill>
                  <a:srgbClr val="3F3F3F"/>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 name="Shape 46"/>
          <p:cNvSpPr txBox="1">
            <a:spLocks noGrp="1"/>
          </p:cNvSpPr>
          <p:nvPr>
            <p:ph type="body" idx="1"/>
          </p:nvPr>
        </p:nvSpPr>
        <p:spPr>
          <a:xfrm>
            <a:off x="1097279" y="1846051"/>
            <a:ext cx="4937760" cy="736282"/>
          </a:xfrm>
          <a:prstGeom prst="rect">
            <a:avLst/>
          </a:prstGeom>
          <a:noFill/>
          <a:ln>
            <a:noFill/>
          </a:ln>
        </p:spPr>
        <p:txBody>
          <a:bodyPr lIns="91425" tIns="91425" rIns="91425" bIns="91425" anchor="ctr" anchorCtr="0"/>
          <a:lstStyle>
            <a:lvl1pPr marL="0" indent="0" rtl="0">
              <a:spcBef>
                <a:spcPts val="0"/>
              </a:spcBef>
              <a:buClr>
                <a:schemeClr val="dk2"/>
              </a:buClr>
              <a:buFont typeface="Calibri"/>
              <a:buNone/>
              <a:defRPr sz="2000" b="0" cap="none" baseline="0">
                <a:solidFill>
                  <a:schemeClr val="dk2"/>
                </a:solidFill>
              </a:defRPr>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47" name="Shape 47"/>
          <p:cNvSpPr txBox="1">
            <a:spLocks noGrp="1"/>
          </p:cNvSpPr>
          <p:nvPr>
            <p:ph type="body" idx="2"/>
          </p:nvPr>
        </p:nvSpPr>
        <p:spPr>
          <a:xfrm>
            <a:off x="1097279" y="2582334"/>
            <a:ext cx="4937760" cy="3286759"/>
          </a:xfrm>
          <a:prstGeom prst="rect">
            <a:avLst/>
          </a:prstGeom>
          <a:noFill/>
          <a:ln>
            <a:noFill/>
          </a:ln>
        </p:spPr>
        <p:txBody>
          <a:bodyPr lIns="91425" tIns="91425" rIns="91425" bIns="91425" anchor="t" anchorCtr="0"/>
          <a:lstStyle>
            <a:lvl1pPr marL="91440" indent="35560" algn="l" rtl="0">
              <a:lnSpc>
                <a:spcPct val="90000"/>
              </a:lnSpc>
              <a:spcBef>
                <a:spcPts val="1200"/>
              </a:spcBef>
              <a:spcAft>
                <a:spcPts val="200"/>
              </a:spcAft>
              <a:buClr>
                <a:schemeClr val="accent1"/>
              </a:buClr>
              <a:buFont typeface="Calibri"/>
              <a:buChar char=" "/>
              <a:defRPr sz="2000">
                <a:solidFill>
                  <a:srgbClr val="3F3F3F"/>
                </a:solidFill>
                <a:latin typeface="Calibri"/>
                <a:ea typeface="Calibri"/>
                <a:cs typeface="Calibri"/>
                <a:sym typeface="Calibri"/>
              </a:defRPr>
            </a:lvl1pPr>
            <a:lvl2pPr marL="384048" indent="-79248" algn="l" rtl="0">
              <a:lnSpc>
                <a:spcPct val="90000"/>
              </a:lnSpc>
              <a:spcBef>
                <a:spcPts val="200"/>
              </a:spcBef>
              <a:spcAft>
                <a:spcPts val="400"/>
              </a:spcAft>
              <a:buClr>
                <a:schemeClr val="accent1"/>
              </a:buClr>
              <a:buFont typeface="Calibri"/>
              <a:buChar char="◦"/>
              <a:defRPr sz="1800">
                <a:solidFill>
                  <a:srgbClr val="3F3F3F"/>
                </a:solidFill>
                <a:latin typeface="Calibri"/>
                <a:ea typeface="Calibri"/>
                <a:cs typeface="Calibri"/>
                <a:sym typeface="Calibri"/>
              </a:defRPr>
            </a:lvl2pPr>
            <a:lvl3pPr marL="566928" indent="-97027"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3pPr>
            <a:lvl4pPr marL="749808" indent="-10210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4pPr>
            <a:lvl5pPr marL="932688" indent="-9448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5pPr>
            <a:lvl6pPr marL="1100000" indent="-1475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6pPr>
            <a:lvl7pPr marL="1300000" indent="-1443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7pPr>
            <a:lvl8pPr marL="1500000" indent="-1411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8pPr>
            <a:lvl9pPr marL="1699999" indent="-150599"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9pPr>
          </a:lstStyle>
          <a:p>
            <a:endParaRPr/>
          </a:p>
        </p:txBody>
      </p:sp>
      <p:sp>
        <p:nvSpPr>
          <p:cNvPr id="48" name="Shape 48"/>
          <p:cNvSpPr txBox="1">
            <a:spLocks noGrp="1"/>
          </p:cNvSpPr>
          <p:nvPr>
            <p:ph type="body" idx="3"/>
          </p:nvPr>
        </p:nvSpPr>
        <p:spPr>
          <a:xfrm>
            <a:off x="6217919" y="1846051"/>
            <a:ext cx="4937760" cy="736282"/>
          </a:xfrm>
          <a:prstGeom prst="rect">
            <a:avLst/>
          </a:prstGeom>
          <a:noFill/>
          <a:ln>
            <a:noFill/>
          </a:ln>
        </p:spPr>
        <p:txBody>
          <a:bodyPr lIns="91425" tIns="91425" rIns="91425" bIns="91425" anchor="ctr" anchorCtr="0"/>
          <a:lstStyle>
            <a:lvl1pPr marL="0" indent="0" rtl="0">
              <a:spcBef>
                <a:spcPts val="0"/>
              </a:spcBef>
              <a:buClr>
                <a:schemeClr val="dk2"/>
              </a:buClr>
              <a:buFont typeface="Calibri"/>
              <a:buNone/>
              <a:defRPr sz="2000" b="0" cap="none" baseline="0">
                <a:solidFill>
                  <a:schemeClr val="dk2"/>
                </a:solidFill>
              </a:defRPr>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49" name="Shape 49"/>
          <p:cNvSpPr txBox="1">
            <a:spLocks noGrp="1"/>
          </p:cNvSpPr>
          <p:nvPr>
            <p:ph type="body" idx="4"/>
          </p:nvPr>
        </p:nvSpPr>
        <p:spPr>
          <a:xfrm>
            <a:off x="6217919" y="2582333"/>
            <a:ext cx="4937760" cy="3286759"/>
          </a:xfrm>
          <a:prstGeom prst="rect">
            <a:avLst/>
          </a:prstGeom>
          <a:noFill/>
          <a:ln>
            <a:noFill/>
          </a:ln>
        </p:spPr>
        <p:txBody>
          <a:bodyPr lIns="91425" tIns="91425" rIns="91425" bIns="91425" anchor="t" anchorCtr="0"/>
          <a:lstStyle>
            <a:lvl1pPr marL="91440" indent="35560" algn="l" rtl="0">
              <a:lnSpc>
                <a:spcPct val="90000"/>
              </a:lnSpc>
              <a:spcBef>
                <a:spcPts val="1200"/>
              </a:spcBef>
              <a:spcAft>
                <a:spcPts val="200"/>
              </a:spcAft>
              <a:buClr>
                <a:schemeClr val="accent1"/>
              </a:buClr>
              <a:buFont typeface="Calibri"/>
              <a:buChar char=" "/>
              <a:defRPr sz="2000">
                <a:solidFill>
                  <a:srgbClr val="3F3F3F"/>
                </a:solidFill>
                <a:latin typeface="Calibri"/>
                <a:ea typeface="Calibri"/>
                <a:cs typeface="Calibri"/>
                <a:sym typeface="Calibri"/>
              </a:defRPr>
            </a:lvl1pPr>
            <a:lvl2pPr marL="384048" indent="-79248" algn="l" rtl="0">
              <a:lnSpc>
                <a:spcPct val="90000"/>
              </a:lnSpc>
              <a:spcBef>
                <a:spcPts val="200"/>
              </a:spcBef>
              <a:spcAft>
                <a:spcPts val="400"/>
              </a:spcAft>
              <a:buClr>
                <a:schemeClr val="accent1"/>
              </a:buClr>
              <a:buFont typeface="Calibri"/>
              <a:buChar char="◦"/>
              <a:defRPr sz="1800">
                <a:solidFill>
                  <a:srgbClr val="3F3F3F"/>
                </a:solidFill>
                <a:latin typeface="Calibri"/>
                <a:ea typeface="Calibri"/>
                <a:cs typeface="Calibri"/>
                <a:sym typeface="Calibri"/>
              </a:defRPr>
            </a:lvl2pPr>
            <a:lvl3pPr marL="566928" indent="-97027"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3pPr>
            <a:lvl4pPr marL="749808" indent="-10210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4pPr>
            <a:lvl5pPr marL="932688" indent="-9448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5pPr>
            <a:lvl6pPr marL="1100000" indent="-1475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6pPr>
            <a:lvl7pPr marL="1300000" indent="-1443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7pPr>
            <a:lvl8pPr marL="1500000" indent="-1411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8pPr>
            <a:lvl9pPr marL="1699999" indent="-150599"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9pPr>
          </a:lstStyle>
          <a:p>
            <a:endParaRPr/>
          </a:p>
        </p:txBody>
      </p:sp>
      <p:sp>
        <p:nvSpPr>
          <p:cNvPr id="50" name="Shape 50"/>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indent="0" algn="l" rtl="0">
              <a:spcBef>
                <a:spcPts val="0"/>
              </a:spcBef>
              <a:defRPr sz="900" b="0" i="0" u="none" strike="noStrike" cap="none" baseline="0">
                <a:solidFill>
                  <a:srgbClr val="FFFFFF"/>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indent="0" algn="ctr" rtl="0">
              <a:spcBef>
                <a:spcPts val="0"/>
              </a:spcBef>
              <a:defRPr sz="900" b="0" i="0" u="none" strike="noStrike" cap="none" baseline="0">
                <a:solidFill>
                  <a:srgbClr val="FFFFFF"/>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baseline="0">
                <a:solidFill>
                  <a:srgbClr val="FFFFFF"/>
                </a:solidFill>
                <a:latin typeface="Calibri"/>
                <a:ea typeface="Calibri"/>
                <a:cs typeface="Calibri"/>
                <a:sym typeface="Calibri"/>
              </a:rPr>
              <a:t>‹#›</a:t>
            </a:fld>
            <a:endParaRPr lang="en-US" sz="1050" b="0" i="0" u="none" strike="noStrike" cap="none" baseline="0">
              <a:solidFill>
                <a:srgbClr val="FFFFFF"/>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1097279" y="286603"/>
            <a:ext cx="10058399" cy="1450756"/>
          </a:xfrm>
          <a:prstGeom prst="rect">
            <a:avLst/>
          </a:prstGeom>
          <a:noFill/>
          <a:ln>
            <a:noFill/>
          </a:ln>
        </p:spPr>
        <p:txBody>
          <a:bodyPr lIns="91425" tIns="91425" rIns="91425" bIns="91425" anchor="b" anchorCtr="0"/>
          <a:lstStyle>
            <a:lvl1pPr algn="l" rtl="0">
              <a:lnSpc>
                <a:spcPct val="85000"/>
              </a:lnSpc>
              <a:spcBef>
                <a:spcPts val="0"/>
              </a:spcBef>
              <a:buClr>
                <a:srgbClr val="3F3F3F"/>
              </a:buClr>
              <a:buFont typeface="Calibri"/>
              <a:buNone/>
              <a:defRPr sz="4800" baseline="0">
                <a:solidFill>
                  <a:srgbClr val="3F3F3F"/>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 name="Shape 55"/>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indent="0" algn="l" rtl="0">
              <a:spcBef>
                <a:spcPts val="0"/>
              </a:spcBef>
              <a:defRPr sz="900" b="0" i="0" u="none" strike="noStrike" cap="none" baseline="0">
                <a:solidFill>
                  <a:srgbClr val="FFFFFF"/>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indent="0" algn="ctr" rtl="0">
              <a:spcBef>
                <a:spcPts val="0"/>
              </a:spcBef>
              <a:defRPr sz="900" b="0" i="0" u="none" strike="noStrike" cap="none" baseline="0">
                <a:solidFill>
                  <a:srgbClr val="FFFFFF"/>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baseline="0">
                <a:solidFill>
                  <a:srgbClr val="FFFFFF"/>
                </a:solidFill>
                <a:latin typeface="Calibri"/>
                <a:ea typeface="Calibri"/>
                <a:cs typeface="Calibri"/>
                <a:sym typeface="Calibri"/>
              </a:rPr>
              <a:t>‹#›</a:t>
            </a:fld>
            <a:endParaRPr lang="en-US" sz="1050" b="0" i="0" u="none" strike="noStrike" cap="none" baseline="0">
              <a:solidFill>
                <a:srgbClr val="FFFFFF"/>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8"/>
        <p:cNvGrpSpPr/>
        <p:nvPr/>
      </p:nvGrpSpPr>
      <p:grpSpPr>
        <a:xfrm>
          <a:off x="0" y="0"/>
          <a:ext cx="0" cy="0"/>
          <a:chOff x="0" y="0"/>
          <a:chExt cx="0" cy="0"/>
        </a:xfrm>
      </p:grpSpPr>
      <p:sp>
        <p:nvSpPr>
          <p:cNvPr id="59" name="Shape 59"/>
          <p:cNvSpPr/>
          <p:nvPr/>
        </p:nvSpPr>
        <p:spPr>
          <a:xfrm>
            <a:off x="3175" y="6400800"/>
            <a:ext cx="12188824" cy="457200"/>
          </a:xfrm>
          <a:prstGeom prst="rect">
            <a:avLst/>
          </a:prstGeom>
          <a:solidFill>
            <a:schemeClr val="accent2"/>
          </a:solidFill>
          <a:ln>
            <a:noFill/>
          </a:ln>
        </p:spPr>
        <p:txBody>
          <a:bodyPr lIns="91425" tIns="91425" rIns="91425" bIns="91425" anchor="ctr" anchorCtr="0">
            <a:noAutofit/>
          </a:bodyPr>
          <a:lstStyle/>
          <a:p>
            <a:pPr>
              <a:spcBef>
                <a:spcPts val="0"/>
              </a:spcBef>
              <a:buNone/>
            </a:pPr>
            <a:endParaRPr/>
          </a:p>
        </p:txBody>
      </p:sp>
      <p:sp>
        <p:nvSpPr>
          <p:cNvPr id="60" name="Shape 60"/>
          <p:cNvSpPr/>
          <p:nvPr/>
        </p:nvSpPr>
        <p:spPr>
          <a:xfrm>
            <a:off x="15" y="6334316"/>
            <a:ext cx="12188824" cy="64008"/>
          </a:xfrm>
          <a:prstGeom prst="rect">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61" name="Shape 61"/>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indent="0" algn="l" rtl="0">
              <a:spcBef>
                <a:spcPts val="0"/>
              </a:spcBef>
              <a:defRPr sz="900" b="0" i="0" u="none" strike="noStrike" cap="none" baseline="0">
                <a:solidFill>
                  <a:srgbClr val="FFFFFF"/>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2" name="Shape 62"/>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indent="0" algn="ctr" rtl="0">
              <a:spcBef>
                <a:spcPts val="0"/>
              </a:spcBef>
              <a:defRPr sz="900" b="0" i="0" u="none" strike="noStrike" cap="none" baseline="0">
                <a:solidFill>
                  <a:srgbClr val="FFFFFF"/>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3" name="Shape 63"/>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baseline="0">
                <a:solidFill>
                  <a:srgbClr val="FFFFFF"/>
                </a:solidFill>
                <a:latin typeface="Calibri"/>
                <a:ea typeface="Calibri"/>
                <a:cs typeface="Calibri"/>
                <a:sym typeface="Calibri"/>
              </a:rPr>
              <a:t>‹#›</a:t>
            </a:fld>
            <a:endParaRPr lang="en-US" sz="1050" b="0" i="0" u="none" strike="noStrike" cap="none" baseline="0">
              <a:solidFill>
                <a:srgbClr val="FFFFFF"/>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4"/>
        <p:cNvGrpSpPr/>
        <p:nvPr/>
      </p:nvGrpSpPr>
      <p:grpSpPr>
        <a:xfrm>
          <a:off x="0" y="0"/>
          <a:ext cx="0" cy="0"/>
          <a:chOff x="0" y="0"/>
          <a:chExt cx="0" cy="0"/>
        </a:xfrm>
      </p:grpSpPr>
      <p:sp>
        <p:nvSpPr>
          <p:cNvPr id="65" name="Shape 65"/>
          <p:cNvSpPr/>
          <p:nvPr/>
        </p:nvSpPr>
        <p:spPr>
          <a:xfrm>
            <a:off x="15" y="0"/>
            <a:ext cx="4050791" cy="6858000"/>
          </a:xfrm>
          <a:prstGeom prst="rect">
            <a:avLst/>
          </a:prstGeom>
          <a:solidFill>
            <a:schemeClr val="accent2"/>
          </a:solidFill>
          <a:ln>
            <a:noFill/>
          </a:ln>
        </p:spPr>
        <p:txBody>
          <a:bodyPr lIns="91425" tIns="91425" rIns="91425" bIns="91425" anchor="ctr" anchorCtr="0">
            <a:noAutofit/>
          </a:bodyPr>
          <a:lstStyle/>
          <a:p>
            <a:pPr>
              <a:spcBef>
                <a:spcPts val="0"/>
              </a:spcBef>
              <a:buNone/>
            </a:pPr>
            <a:endParaRPr/>
          </a:p>
        </p:txBody>
      </p:sp>
      <p:sp>
        <p:nvSpPr>
          <p:cNvPr id="66" name="Shape 66"/>
          <p:cNvSpPr/>
          <p:nvPr/>
        </p:nvSpPr>
        <p:spPr>
          <a:xfrm>
            <a:off x="4040071" y="0"/>
            <a:ext cx="64008" cy="6858000"/>
          </a:xfrm>
          <a:prstGeom prst="rect">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67" name="Shape 67"/>
          <p:cNvSpPr txBox="1">
            <a:spLocks noGrp="1"/>
          </p:cNvSpPr>
          <p:nvPr>
            <p:ph type="title"/>
          </p:nvPr>
        </p:nvSpPr>
        <p:spPr>
          <a:xfrm>
            <a:off x="457200" y="594358"/>
            <a:ext cx="3200399" cy="2286000"/>
          </a:xfrm>
          <a:prstGeom prst="rect">
            <a:avLst/>
          </a:prstGeom>
          <a:noFill/>
          <a:ln>
            <a:noFill/>
          </a:ln>
        </p:spPr>
        <p:txBody>
          <a:bodyPr lIns="91425" tIns="91425" rIns="91425" bIns="91425" anchor="b" anchorCtr="0"/>
          <a:lstStyle>
            <a:lvl1pPr rtl="0">
              <a:spcBef>
                <a:spcPts val="0"/>
              </a:spcBef>
              <a:defRPr sz="3600" b="0">
                <a:solidFill>
                  <a:srgbClr val="FFFFFF"/>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8" name="Shape 68"/>
          <p:cNvSpPr txBox="1">
            <a:spLocks noGrp="1"/>
          </p:cNvSpPr>
          <p:nvPr>
            <p:ph type="body" idx="1"/>
          </p:nvPr>
        </p:nvSpPr>
        <p:spPr>
          <a:xfrm>
            <a:off x="4800600" y="731520"/>
            <a:ext cx="6492239" cy="5257799"/>
          </a:xfrm>
          <a:prstGeom prst="rect">
            <a:avLst/>
          </a:prstGeom>
          <a:noFill/>
          <a:ln>
            <a:noFill/>
          </a:ln>
        </p:spPr>
        <p:txBody>
          <a:bodyPr lIns="91425" tIns="91425" rIns="91425" bIns="91425" anchor="t" anchorCtr="0"/>
          <a:lstStyle>
            <a:lvl1pPr marL="91440" indent="35560" algn="l" rtl="0">
              <a:lnSpc>
                <a:spcPct val="90000"/>
              </a:lnSpc>
              <a:spcBef>
                <a:spcPts val="1200"/>
              </a:spcBef>
              <a:spcAft>
                <a:spcPts val="200"/>
              </a:spcAft>
              <a:buClr>
                <a:schemeClr val="accent1"/>
              </a:buClr>
              <a:buFont typeface="Calibri"/>
              <a:buChar char=" "/>
              <a:defRPr sz="2000">
                <a:solidFill>
                  <a:srgbClr val="3F3F3F"/>
                </a:solidFill>
                <a:latin typeface="Calibri"/>
                <a:ea typeface="Calibri"/>
                <a:cs typeface="Calibri"/>
                <a:sym typeface="Calibri"/>
              </a:defRPr>
            </a:lvl1pPr>
            <a:lvl2pPr marL="384048" indent="-79248" algn="l" rtl="0">
              <a:lnSpc>
                <a:spcPct val="90000"/>
              </a:lnSpc>
              <a:spcBef>
                <a:spcPts val="200"/>
              </a:spcBef>
              <a:spcAft>
                <a:spcPts val="400"/>
              </a:spcAft>
              <a:buClr>
                <a:schemeClr val="accent1"/>
              </a:buClr>
              <a:buFont typeface="Calibri"/>
              <a:buChar char="◦"/>
              <a:defRPr sz="1800">
                <a:solidFill>
                  <a:srgbClr val="3F3F3F"/>
                </a:solidFill>
                <a:latin typeface="Calibri"/>
                <a:ea typeface="Calibri"/>
                <a:cs typeface="Calibri"/>
                <a:sym typeface="Calibri"/>
              </a:defRPr>
            </a:lvl2pPr>
            <a:lvl3pPr marL="566928" indent="-97027"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3pPr>
            <a:lvl4pPr marL="749808" indent="-10210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4pPr>
            <a:lvl5pPr marL="932688" indent="-9448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5pPr>
            <a:lvl6pPr marL="1100000" indent="-1475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6pPr>
            <a:lvl7pPr marL="1300000" indent="-1443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7pPr>
            <a:lvl8pPr marL="1500000" indent="-1411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8pPr>
            <a:lvl9pPr marL="1699999" indent="-150599"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9pPr>
          </a:lstStyle>
          <a:p>
            <a:endParaRPr/>
          </a:p>
        </p:txBody>
      </p:sp>
      <p:sp>
        <p:nvSpPr>
          <p:cNvPr id="69" name="Shape 69"/>
          <p:cNvSpPr txBox="1">
            <a:spLocks noGrp="1"/>
          </p:cNvSpPr>
          <p:nvPr>
            <p:ph type="body" idx="2"/>
          </p:nvPr>
        </p:nvSpPr>
        <p:spPr>
          <a:xfrm>
            <a:off x="457200" y="2926080"/>
            <a:ext cx="3200399" cy="3379124"/>
          </a:xfrm>
          <a:prstGeom prst="rect">
            <a:avLst/>
          </a:prstGeom>
          <a:noFill/>
          <a:ln>
            <a:noFill/>
          </a:ln>
        </p:spPr>
        <p:txBody>
          <a:bodyPr lIns="91425" tIns="91425" rIns="91425" bIns="91425" anchor="t" anchorCtr="0"/>
          <a:lstStyle>
            <a:lvl1pPr marL="0" indent="0" rtl="0">
              <a:spcBef>
                <a:spcPts val="0"/>
              </a:spcBef>
              <a:buClr>
                <a:srgbClr val="FFFFFF"/>
              </a:buClr>
              <a:buFont typeface="Calibri"/>
              <a:buNone/>
              <a:defRPr sz="1500">
                <a:solidFill>
                  <a:srgbClr val="FFFFFF"/>
                </a:solidFill>
              </a:defRPr>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70" name="Shape 70"/>
          <p:cNvSpPr txBox="1">
            <a:spLocks noGrp="1"/>
          </p:cNvSpPr>
          <p:nvPr>
            <p:ph type="dt" idx="10"/>
          </p:nvPr>
        </p:nvSpPr>
        <p:spPr>
          <a:xfrm>
            <a:off x="465512" y="6459785"/>
            <a:ext cx="2618509" cy="365125"/>
          </a:xfrm>
          <a:prstGeom prst="rect">
            <a:avLst/>
          </a:prstGeom>
          <a:noFill/>
          <a:ln>
            <a:noFill/>
          </a:ln>
        </p:spPr>
        <p:txBody>
          <a:bodyPr lIns="91425" tIns="91425" rIns="91425" bIns="91425" anchor="ctr" anchorCtr="0"/>
          <a:lstStyle>
            <a:lvl1pPr marL="0" marR="0" indent="0" algn="l" rtl="0">
              <a:spcBef>
                <a:spcPts val="0"/>
              </a:spcBef>
              <a:defRPr sz="900" b="0" i="0" u="none" strike="noStrike" cap="none" baseline="0">
                <a:solidFill>
                  <a:srgbClr val="FFFFFF"/>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1" name="Shape 71"/>
          <p:cNvSpPr txBox="1">
            <a:spLocks noGrp="1"/>
          </p:cNvSpPr>
          <p:nvPr>
            <p:ph type="ftr" idx="11"/>
          </p:nvPr>
        </p:nvSpPr>
        <p:spPr>
          <a:xfrm>
            <a:off x="4800600" y="6459785"/>
            <a:ext cx="4648199" cy="365125"/>
          </a:xfrm>
          <a:prstGeom prst="rect">
            <a:avLst/>
          </a:prstGeom>
          <a:noFill/>
          <a:ln>
            <a:noFill/>
          </a:ln>
        </p:spPr>
        <p:txBody>
          <a:bodyPr lIns="91425" tIns="91425" rIns="91425" bIns="91425" anchor="ctr" anchorCtr="0"/>
          <a:lstStyle>
            <a:lvl1pPr marL="0" marR="0" indent="0" algn="l" rtl="0">
              <a:spcBef>
                <a:spcPts val="0"/>
              </a:spcBef>
              <a:defRPr sz="900" b="0" i="0" u="none" strike="noStrike" cap="none" baseline="0">
                <a:solidFill>
                  <a:schemeClr val="dk2"/>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2" name="Shape 72"/>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baseline="0">
                <a:solidFill>
                  <a:schemeClr val="dk2"/>
                </a:solidFill>
                <a:latin typeface="Calibri"/>
                <a:ea typeface="Calibri"/>
                <a:cs typeface="Calibri"/>
                <a:sym typeface="Calibri"/>
              </a:rPr>
              <a:t>‹#›</a:t>
            </a:fld>
            <a:endParaRPr lang="en-US" sz="1050" b="0" i="0" u="none" strike="noStrike" cap="none" baseline="0">
              <a:solidFill>
                <a:schemeClr val="dk2"/>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3"/>
        <p:cNvGrpSpPr/>
        <p:nvPr/>
      </p:nvGrpSpPr>
      <p:grpSpPr>
        <a:xfrm>
          <a:off x="0" y="0"/>
          <a:ext cx="0" cy="0"/>
          <a:chOff x="0" y="0"/>
          <a:chExt cx="0" cy="0"/>
        </a:xfrm>
      </p:grpSpPr>
      <p:sp>
        <p:nvSpPr>
          <p:cNvPr id="74" name="Shape 74"/>
          <p:cNvSpPr/>
          <p:nvPr/>
        </p:nvSpPr>
        <p:spPr>
          <a:xfrm>
            <a:off x="0" y="4953000"/>
            <a:ext cx="12188824" cy="1904999"/>
          </a:xfrm>
          <a:prstGeom prst="rect">
            <a:avLst/>
          </a:prstGeom>
          <a:solidFill>
            <a:schemeClr val="accent2"/>
          </a:solidFill>
          <a:ln>
            <a:noFill/>
          </a:ln>
        </p:spPr>
        <p:txBody>
          <a:bodyPr lIns="91425" tIns="91425" rIns="91425" bIns="91425" anchor="ctr" anchorCtr="0">
            <a:noAutofit/>
          </a:bodyPr>
          <a:lstStyle/>
          <a:p>
            <a:pPr>
              <a:spcBef>
                <a:spcPts val="0"/>
              </a:spcBef>
              <a:buNone/>
            </a:pPr>
            <a:endParaRPr/>
          </a:p>
        </p:txBody>
      </p:sp>
      <p:sp>
        <p:nvSpPr>
          <p:cNvPr id="75" name="Shape 75"/>
          <p:cNvSpPr/>
          <p:nvPr/>
        </p:nvSpPr>
        <p:spPr>
          <a:xfrm>
            <a:off x="15" y="4915076"/>
            <a:ext cx="12188824" cy="64008"/>
          </a:xfrm>
          <a:prstGeom prst="rect">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76" name="Shape 76"/>
          <p:cNvSpPr txBox="1">
            <a:spLocks noGrp="1"/>
          </p:cNvSpPr>
          <p:nvPr>
            <p:ph type="title"/>
          </p:nvPr>
        </p:nvSpPr>
        <p:spPr>
          <a:xfrm>
            <a:off x="1097279" y="5074919"/>
            <a:ext cx="10113645" cy="822960"/>
          </a:xfrm>
          <a:prstGeom prst="rect">
            <a:avLst/>
          </a:prstGeom>
          <a:noFill/>
          <a:ln>
            <a:noFill/>
          </a:ln>
        </p:spPr>
        <p:txBody>
          <a:bodyPr lIns="91425" tIns="91425" rIns="91425" bIns="91425" anchor="b" anchorCtr="0"/>
          <a:lstStyle>
            <a:lvl1pPr rtl="0">
              <a:spcBef>
                <a:spcPts val="0"/>
              </a:spcBef>
              <a:defRPr sz="3600" b="0">
                <a:solidFill>
                  <a:srgbClr val="FFFFFF"/>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7" name="Shape 77"/>
          <p:cNvSpPr>
            <a:spLocks noGrp="1"/>
          </p:cNvSpPr>
          <p:nvPr>
            <p:ph type="pic" idx="2"/>
          </p:nvPr>
        </p:nvSpPr>
        <p:spPr>
          <a:xfrm>
            <a:off x="15" y="0"/>
            <a:ext cx="12191984" cy="4915076"/>
          </a:xfrm>
          <a:prstGeom prst="rect">
            <a:avLst/>
          </a:prstGeom>
          <a:solidFill>
            <a:srgbClr val="BECAD4"/>
          </a:solidFill>
          <a:ln>
            <a:noFill/>
          </a:ln>
        </p:spPr>
        <p:txBody>
          <a:bodyPr lIns="91425" tIns="91425" rIns="91425" bIns="91425" anchor="t" anchorCtr="0"/>
          <a:lstStyle>
            <a:lvl1pPr marL="0" marR="0" indent="0" algn="l" rtl="0">
              <a:spcBef>
                <a:spcPts val="0"/>
              </a:spcBef>
              <a:buClr>
                <a:srgbClr val="FFFFFF"/>
              </a:buClr>
              <a:buFont typeface="Calibri"/>
              <a:buNone/>
              <a:defRPr sz="3200" b="0" i="0" u="none" strike="noStrike" cap="none" baseline="0">
                <a:solidFill>
                  <a:srgbClr val="FFFFFF"/>
                </a:solidFill>
                <a:latin typeface="Calibri"/>
                <a:ea typeface="Calibri"/>
                <a:cs typeface="Calibri"/>
                <a:sym typeface="Calibri"/>
              </a:defRPr>
            </a:lvl1pPr>
            <a:lvl2pPr marL="457200" marR="0" indent="0" algn="l" rtl="0">
              <a:spcBef>
                <a:spcPts val="0"/>
              </a:spcBef>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spcBef>
                <a:spcPts val="0"/>
              </a:spcBef>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endParaRPr/>
          </a:p>
        </p:txBody>
      </p:sp>
      <p:sp>
        <p:nvSpPr>
          <p:cNvPr id="78" name="Shape 78"/>
          <p:cNvSpPr txBox="1">
            <a:spLocks noGrp="1"/>
          </p:cNvSpPr>
          <p:nvPr>
            <p:ph type="body" idx="1"/>
          </p:nvPr>
        </p:nvSpPr>
        <p:spPr>
          <a:xfrm>
            <a:off x="1097279" y="5907023"/>
            <a:ext cx="10113264" cy="594359"/>
          </a:xfrm>
          <a:prstGeom prst="rect">
            <a:avLst/>
          </a:prstGeom>
          <a:noFill/>
          <a:ln>
            <a:noFill/>
          </a:ln>
        </p:spPr>
        <p:txBody>
          <a:bodyPr lIns="91425" tIns="91425" rIns="91425" bIns="91425" anchor="t" anchorCtr="0"/>
          <a:lstStyle>
            <a:lvl1pPr marL="0" indent="0" rtl="0">
              <a:spcBef>
                <a:spcPts val="0"/>
              </a:spcBef>
              <a:spcAft>
                <a:spcPts val="600"/>
              </a:spcAft>
              <a:buClr>
                <a:srgbClr val="FFFFFF"/>
              </a:buClr>
              <a:buFont typeface="Calibri"/>
              <a:buNone/>
              <a:defRPr sz="1500">
                <a:solidFill>
                  <a:srgbClr val="FFFFFF"/>
                </a:solidFill>
              </a:defRPr>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79" name="Shape 79"/>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indent="0" algn="l" rtl="0">
              <a:spcBef>
                <a:spcPts val="0"/>
              </a:spcBef>
              <a:defRPr sz="900" b="0" i="0" u="none" strike="noStrike" cap="none" baseline="0">
                <a:solidFill>
                  <a:srgbClr val="FFFFFF"/>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80" name="Shape 80"/>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indent="0" algn="ctr" rtl="0">
              <a:spcBef>
                <a:spcPts val="0"/>
              </a:spcBef>
              <a:defRPr sz="900" b="0" i="0" u="none" strike="noStrike" cap="none" baseline="0">
                <a:solidFill>
                  <a:srgbClr val="FFFFFF"/>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81" name="Shape 81"/>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baseline="0">
                <a:solidFill>
                  <a:srgbClr val="FFFFFF"/>
                </a:solidFill>
                <a:latin typeface="Calibri"/>
                <a:ea typeface="Calibri"/>
                <a:cs typeface="Calibri"/>
                <a:sym typeface="Calibri"/>
              </a:rPr>
              <a:t>‹#›</a:t>
            </a:fld>
            <a:endParaRPr lang="en-US" sz="1050" b="0" i="0" u="none" strike="noStrike" cap="none" baseline="0">
              <a:solidFill>
                <a:srgbClr val="FFFFFF"/>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p:nvPr/>
        </p:nvSpPr>
        <p:spPr>
          <a:xfrm>
            <a:off x="3175" y="6400800"/>
            <a:ext cx="12188824" cy="457200"/>
          </a:xfrm>
          <a:prstGeom prst="rect">
            <a:avLst/>
          </a:prstGeom>
          <a:solidFill>
            <a:schemeClr val="accent2"/>
          </a:solidFill>
          <a:ln>
            <a:noFill/>
          </a:ln>
        </p:spPr>
        <p:txBody>
          <a:bodyPr lIns="91425" tIns="91425" rIns="91425" bIns="91425" anchor="ctr" anchorCtr="0">
            <a:noAutofit/>
          </a:bodyPr>
          <a:lstStyle/>
          <a:p>
            <a:pPr>
              <a:spcBef>
                <a:spcPts val="0"/>
              </a:spcBef>
              <a:buNone/>
            </a:pPr>
            <a:endParaRPr/>
          </a:p>
        </p:txBody>
      </p:sp>
      <p:sp>
        <p:nvSpPr>
          <p:cNvPr id="6" name="Shape 6"/>
          <p:cNvSpPr/>
          <p:nvPr/>
        </p:nvSpPr>
        <p:spPr>
          <a:xfrm>
            <a:off x="15" y="6334316"/>
            <a:ext cx="12188824" cy="64008"/>
          </a:xfrm>
          <a:prstGeom prst="rect">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7" name="Shape 7"/>
          <p:cNvSpPr txBox="1">
            <a:spLocks noGrp="1"/>
          </p:cNvSpPr>
          <p:nvPr>
            <p:ph type="title"/>
          </p:nvPr>
        </p:nvSpPr>
        <p:spPr>
          <a:xfrm>
            <a:off x="1097279" y="286603"/>
            <a:ext cx="10058399" cy="1450756"/>
          </a:xfrm>
          <a:prstGeom prst="rect">
            <a:avLst/>
          </a:prstGeom>
          <a:noFill/>
          <a:ln>
            <a:noFill/>
          </a:ln>
        </p:spPr>
        <p:txBody>
          <a:bodyPr lIns="91425" tIns="91425" rIns="91425" bIns="91425" anchor="b" anchorCtr="0"/>
          <a:lstStyle>
            <a:lvl1pPr marL="0" marR="0" indent="0" algn="l" rtl="0">
              <a:lnSpc>
                <a:spcPct val="85000"/>
              </a:lnSpc>
              <a:spcBef>
                <a:spcPts val="0"/>
              </a:spcBef>
              <a:buClr>
                <a:srgbClr val="3F3F3F"/>
              </a:buClr>
              <a:buFont typeface="Calibri"/>
              <a:buNone/>
              <a:defRPr sz="4800" b="0" i="0" u="none" strike="noStrike" cap="none" baseline="0">
                <a:solidFill>
                  <a:srgbClr val="3F3F3F"/>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8" name="Shape 8"/>
          <p:cNvSpPr txBox="1">
            <a:spLocks noGrp="1"/>
          </p:cNvSpPr>
          <p:nvPr>
            <p:ph type="body" idx="1"/>
          </p:nvPr>
        </p:nvSpPr>
        <p:spPr>
          <a:xfrm>
            <a:off x="1097279" y="1845733"/>
            <a:ext cx="10058399" cy="4023360"/>
          </a:xfrm>
          <a:prstGeom prst="rect">
            <a:avLst/>
          </a:prstGeom>
          <a:noFill/>
          <a:ln>
            <a:noFill/>
          </a:ln>
        </p:spPr>
        <p:txBody>
          <a:bodyPr lIns="91425" tIns="91425" rIns="91425" bIns="91425" anchor="t" anchorCtr="0"/>
          <a:lstStyle>
            <a:lvl1pPr marL="91440" marR="0" indent="35560" algn="l" rtl="0">
              <a:lnSpc>
                <a:spcPct val="90000"/>
              </a:lnSpc>
              <a:spcBef>
                <a:spcPts val="1200"/>
              </a:spcBef>
              <a:spcAft>
                <a:spcPts val="200"/>
              </a:spcAft>
              <a:buClr>
                <a:schemeClr val="accent1"/>
              </a:buClr>
              <a:buFont typeface="Calibri"/>
              <a:buChar char=" "/>
              <a:defRPr sz="2000" b="0" i="0" u="none" strike="noStrike" cap="none" baseline="0">
                <a:solidFill>
                  <a:srgbClr val="3F3F3F"/>
                </a:solidFill>
                <a:latin typeface="Calibri"/>
                <a:ea typeface="Calibri"/>
                <a:cs typeface="Calibri"/>
                <a:sym typeface="Calibri"/>
              </a:defRPr>
            </a:lvl1pPr>
            <a:lvl2pPr marL="384048" marR="0" indent="-79248" algn="l" rtl="0">
              <a:lnSpc>
                <a:spcPct val="90000"/>
              </a:lnSpc>
              <a:spcBef>
                <a:spcPts val="200"/>
              </a:spcBef>
              <a:spcAft>
                <a:spcPts val="400"/>
              </a:spcAft>
              <a:buClr>
                <a:schemeClr val="accent1"/>
              </a:buClr>
              <a:buFont typeface="Calibri"/>
              <a:buChar char="◦"/>
              <a:defRPr sz="1800" b="0" i="0" u="none" strike="noStrike" cap="none" baseline="0">
                <a:solidFill>
                  <a:srgbClr val="3F3F3F"/>
                </a:solidFill>
                <a:latin typeface="Calibri"/>
                <a:ea typeface="Calibri"/>
                <a:cs typeface="Calibri"/>
                <a:sym typeface="Calibri"/>
              </a:defRPr>
            </a:lvl2pPr>
            <a:lvl3pPr marL="566928" marR="0" indent="-97027"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defRPr>
            </a:lvl3pPr>
            <a:lvl4pPr marL="749808" marR="0" indent="-102108"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defRPr>
            </a:lvl4pPr>
            <a:lvl5pPr marL="932688" marR="0" indent="-94488"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defRPr>
            </a:lvl5pPr>
            <a:lvl6pPr marL="1100000" marR="0" indent="-147500"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defRPr>
            </a:lvl6pPr>
            <a:lvl7pPr marL="1300000" marR="0" indent="-144300"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defRPr>
            </a:lvl7pPr>
            <a:lvl8pPr marL="1500000" marR="0" indent="-141100"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defRPr>
            </a:lvl8pPr>
            <a:lvl9pPr marL="1699999" marR="0" indent="-150599"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defRPr>
            </a:lvl9pPr>
          </a:lstStyle>
          <a:p>
            <a:endParaRPr/>
          </a:p>
        </p:txBody>
      </p:sp>
      <p:sp>
        <p:nvSpPr>
          <p:cNvPr id="9" name="Shape 9"/>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indent="0" algn="l" rtl="0">
              <a:spcBef>
                <a:spcPts val="0"/>
              </a:spcBef>
              <a:defRPr sz="900" b="0" i="0" u="none" strike="noStrike" cap="none" baseline="0">
                <a:solidFill>
                  <a:srgbClr val="FFFFFF"/>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0" name="Shape 10"/>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indent="0" algn="ctr" rtl="0">
              <a:spcBef>
                <a:spcPts val="0"/>
              </a:spcBef>
              <a:defRPr sz="900" b="0" i="0" u="none" strike="noStrike" cap="none" baseline="0">
                <a:solidFill>
                  <a:srgbClr val="FFFFFF"/>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1" name="Shape 11"/>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baseline="0">
                <a:solidFill>
                  <a:srgbClr val="FFFFFF"/>
                </a:solidFill>
                <a:latin typeface="Calibri"/>
                <a:ea typeface="Calibri"/>
                <a:cs typeface="Calibri"/>
                <a:sym typeface="Calibri"/>
              </a:rPr>
              <a:t>‹#›</a:t>
            </a:fld>
            <a:endParaRPr lang="en-US" sz="1050" b="0" i="0" u="none" strike="noStrike" cap="none" baseline="0">
              <a:solidFill>
                <a:srgbClr val="FFFFFF"/>
              </a:solidFill>
              <a:latin typeface="Calibri"/>
              <a:ea typeface="Calibri"/>
              <a:cs typeface="Calibri"/>
              <a:sym typeface="Calibri"/>
            </a:endParaRPr>
          </a:p>
        </p:txBody>
      </p:sp>
      <p:cxnSp>
        <p:nvCxnSpPr>
          <p:cNvPr id="12" name="Shape 12"/>
          <p:cNvCxnSpPr/>
          <p:nvPr/>
        </p:nvCxnSpPr>
        <p:spPr>
          <a:xfrm>
            <a:off x="1193532" y="1737844"/>
            <a:ext cx="9966959" cy="0"/>
          </a:xfrm>
          <a:prstGeom prst="straightConnector1">
            <a:avLst/>
          </a:prstGeom>
          <a:noFill/>
          <a:ln w="9525" cap="flat" cmpd="sng">
            <a:solidFill>
              <a:srgbClr val="7F7F7F"/>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martin.garcia@villanova.ed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subTitle" idx="1"/>
          </p:nvPr>
        </p:nvSpPr>
        <p:spPr>
          <a:xfrm>
            <a:off x="1370215" y="4445230"/>
            <a:ext cx="10058399" cy="500842"/>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200"/>
              </a:spcAft>
              <a:buClr>
                <a:schemeClr val="accent1"/>
              </a:buClr>
              <a:buSzPct val="25000"/>
              <a:buFont typeface="Calibri"/>
              <a:buNone/>
            </a:pPr>
            <a:r>
              <a:rPr lang="en-US" sz="2800" b="0" i="0" u="none" strike="noStrike" cap="none" baseline="0">
                <a:solidFill>
                  <a:schemeClr val="dk2"/>
                </a:solidFill>
                <a:latin typeface="Garamond"/>
                <a:ea typeface="Garamond"/>
                <a:cs typeface="Garamond"/>
                <a:sym typeface="Garamond"/>
              </a:rPr>
              <a:t>AN INTRODUCTION TO OUR GREEK COMMUNITY</a:t>
            </a:r>
          </a:p>
        </p:txBody>
      </p:sp>
      <p:pic>
        <p:nvPicPr>
          <p:cNvPr id="98" name="Shape 98"/>
          <p:cNvPicPr preferRelativeResize="0"/>
          <p:nvPr/>
        </p:nvPicPr>
        <p:blipFill rotWithShape="1">
          <a:blip r:embed="rId3">
            <a:alphaModFix/>
          </a:blip>
          <a:srcRect/>
          <a:stretch/>
        </p:blipFill>
        <p:spPr>
          <a:xfrm>
            <a:off x="4004985" y="469064"/>
            <a:ext cx="3953426" cy="3696215"/>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1097279" y="286603"/>
            <a:ext cx="10058399" cy="1450756"/>
          </a:xfrm>
          <a:prstGeom prst="rect">
            <a:avLst/>
          </a:prstGeom>
          <a:noFill/>
          <a:ln>
            <a:noFill/>
          </a:ln>
        </p:spPr>
        <p:txBody>
          <a:bodyPr lIns="91425" tIns="45700" rIns="91425" bIns="45700" anchor="b" anchorCtr="0">
            <a:noAutofit/>
          </a:bodyPr>
          <a:lstStyle/>
          <a:p>
            <a:pPr marL="0" marR="0" lvl="0" indent="0" algn="ctr" rtl="0">
              <a:lnSpc>
                <a:spcPct val="85000"/>
              </a:lnSpc>
              <a:spcBef>
                <a:spcPts val="0"/>
              </a:spcBef>
              <a:buClr>
                <a:srgbClr val="3F3F3F"/>
              </a:buClr>
              <a:buSzPct val="25000"/>
              <a:buFont typeface="Garamond"/>
              <a:buNone/>
            </a:pPr>
            <a:r>
              <a:rPr lang="en-US" sz="4800" b="0" i="0" u="none" strike="noStrike" cap="none" baseline="0">
                <a:solidFill>
                  <a:srgbClr val="3F3F3F"/>
                </a:solidFill>
                <a:latin typeface="Garamond"/>
                <a:ea typeface="Garamond"/>
                <a:cs typeface="Garamond"/>
                <a:sym typeface="Garamond"/>
              </a:rPr>
              <a:t>Multicultural Greek Council</a:t>
            </a:r>
          </a:p>
        </p:txBody>
      </p:sp>
      <p:sp>
        <p:nvSpPr>
          <p:cNvPr id="154" name="Shape 154"/>
          <p:cNvSpPr txBox="1">
            <a:spLocks noGrp="1"/>
          </p:cNvSpPr>
          <p:nvPr>
            <p:ph type="body" idx="1"/>
          </p:nvPr>
        </p:nvSpPr>
        <p:spPr>
          <a:xfrm>
            <a:off x="1097279" y="1845733"/>
            <a:ext cx="10058399" cy="4331781"/>
          </a:xfrm>
          <a:prstGeom prst="rect">
            <a:avLst/>
          </a:prstGeom>
          <a:noFill/>
          <a:ln>
            <a:noFill/>
          </a:ln>
        </p:spPr>
        <p:txBody>
          <a:bodyPr lIns="0" tIns="45700" rIns="0" bIns="45700" anchor="t" anchorCtr="0">
            <a:noAutofit/>
          </a:bodyPr>
          <a:lstStyle/>
          <a:p>
            <a:pPr marL="201168" marR="0" lvl="1" indent="-10668" algn="l" rtl="0">
              <a:lnSpc>
                <a:spcPct val="90000"/>
              </a:lnSpc>
              <a:spcBef>
                <a:spcPts val="0"/>
              </a:spcBef>
              <a:spcAft>
                <a:spcPts val="0"/>
              </a:spcAft>
              <a:buClr>
                <a:schemeClr val="accent1"/>
              </a:buClr>
              <a:buFont typeface="Calibri"/>
              <a:buNone/>
            </a:pPr>
            <a:endParaRPr dirty="0">
              <a:latin typeface="Garamond"/>
              <a:ea typeface="Garamond"/>
              <a:cs typeface="Garamond"/>
              <a:sym typeface="Garamond"/>
            </a:endParaRPr>
          </a:p>
          <a:p>
            <a:pPr marL="201168" marR="0" lvl="1" indent="-10668" algn="l" rtl="0">
              <a:lnSpc>
                <a:spcPct val="90000"/>
              </a:lnSpc>
              <a:spcBef>
                <a:spcPts val="0"/>
              </a:spcBef>
              <a:spcAft>
                <a:spcPts val="0"/>
              </a:spcAft>
              <a:buClr>
                <a:schemeClr val="accent1"/>
              </a:buClr>
              <a:buFont typeface="Calibri"/>
              <a:buNone/>
            </a:pPr>
            <a:endParaRPr dirty="0">
              <a:latin typeface="Garamond"/>
              <a:ea typeface="Garamond"/>
              <a:cs typeface="Garamond"/>
              <a:sym typeface="Garamond"/>
            </a:endParaRPr>
          </a:p>
          <a:p>
            <a:pPr marL="201168" marR="0" lvl="1" indent="-10668" algn="l" rtl="0">
              <a:lnSpc>
                <a:spcPct val="90000"/>
              </a:lnSpc>
              <a:spcBef>
                <a:spcPts val="0"/>
              </a:spcBef>
              <a:spcAft>
                <a:spcPts val="0"/>
              </a:spcAft>
              <a:buClr>
                <a:schemeClr val="accent1"/>
              </a:buClr>
              <a:buFont typeface="Calibri"/>
              <a:buNone/>
            </a:pPr>
            <a:endParaRPr dirty="0">
              <a:latin typeface="Garamond"/>
              <a:ea typeface="Garamond"/>
              <a:cs typeface="Garamond"/>
              <a:sym typeface="Garamond"/>
            </a:endParaRPr>
          </a:p>
          <a:p>
            <a:pPr marL="201168" marR="0" lvl="1" indent="-10668" algn="l" rtl="0">
              <a:lnSpc>
                <a:spcPct val="90000"/>
              </a:lnSpc>
              <a:spcBef>
                <a:spcPts val="0"/>
              </a:spcBef>
              <a:spcAft>
                <a:spcPts val="0"/>
              </a:spcAft>
              <a:buClr>
                <a:schemeClr val="accent1"/>
              </a:buClr>
              <a:buFont typeface="Calibri"/>
              <a:buNone/>
            </a:pPr>
            <a:endParaRPr dirty="0">
              <a:latin typeface="Garamond"/>
              <a:ea typeface="Garamond"/>
              <a:cs typeface="Garamond"/>
              <a:sym typeface="Garamond"/>
            </a:endParaRPr>
          </a:p>
          <a:p>
            <a:pPr marL="0" marR="0" lvl="0" indent="0" algn="l" rtl="0">
              <a:lnSpc>
                <a:spcPct val="90000"/>
              </a:lnSpc>
              <a:spcBef>
                <a:spcPts val="1600"/>
              </a:spcBef>
              <a:spcAft>
                <a:spcPts val="0"/>
              </a:spcAft>
              <a:buNone/>
            </a:pPr>
            <a:endParaRPr lang="en-US" sz="2000" b="0" i="0" u="none" strike="noStrike" cap="none" baseline="0" dirty="0" smtClean="0">
              <a:solidFill>
                <a:srgbClr val="3F3F3F"/>
              </a:solidFill>
              <a:latin typeface="Garamond"/>
              <a:ea typeface="Garamond"/>
              <a:cs typeface="Garamond"/>
              <a:sym typeface="Garamond"/>
            </a:endParaRPr>
          </a:p>
          <a:p>
            <a:pPr marL="0" marR="0" lvl="0" indent="0" algn="l" rtl="0">
              <a:lnSpc>
                <a:spcPct val="90000"/>
              </a:lnSpc>
              <a:spcBef>
                <a:spcPts val="1600"/>
              </a:spcBef>
              <a:spcAft>
                <a:spcPts val="0"/>
              </a:spcAft>
              <a:buNone/>
            </a:pPr>
            <a:r>
              <a:rPr lang="en-US" sz="2000" b="0" i="0" u="none" strike="noStrike" cap="none" baseline="0" dirty="0" smtClean="0">
                <a:solidFill>
                  <a:srgbClr val="3F3F3F"/>
                </a:solidFill>
                <a:latin typeface="Garamond"/>
                <a:ea typeface="Garamond"/>
                <a:cs typeface="Garamond"/>
                <a:sym typeface="Garamond"/>
              </a:rPr>
              <a:t>Eligibility </a:t>
            </a:r>
            <a:r>
              <a:rPr lang="en-US" sz="2000" b="0" i="0" u="none" strike="noStrike" cap="none" baseline="0" dirty="0">
                <a:solidFill>
                  <a:srgbClr val="3F3F3F"/>
                </a:solidFill>
                <a:latin typeface="Garamond"/>
                <a:ea typeface="Garamond"/>
                <a:cs typeface="Garamond"/>
                <a:sym typeface="Garamond"/>
              </a:rPr>
              <a:t>requirements: </a:t>
            </a:r>
          </a:p>
          <a:p>
            <a:pPr marL="384048" marR="0" lvl="1" indent="-193548" algn="l" rtl="0">
              <a:lnSpc>
                <a:spcPct val="90000"/>
              </a:lnSpc>
              <a:spcBef>
                <a:spcPts val="400"/>
              </a:spcBef>
              <a:spcAft>
                <a:spcPts val="0"/>
              </a:spcAft>
              <a:buClr>
                <a:schemeClr val="accent1"/>
              </a:buClr>
              <a:buSzPct val="100000"/>
              <a:buFont typeface="Calibri"/>
              <a:buChar char="◦"/>
            </a:pPr>
            <a:r>
              <a:rPr lang="en-US" sz="1800" b="0" i="0" u="none" strike="noStrike" cap="none" baseline="0" dirty="0">
                <a:solidFill>
                  <a:srgbClr val="3F3F3F"/>
                </a:solidFill>
                <a:latin typeface="Garamond"/>
                <a:ea typeface="Garamond"/>
                <a:cs typeface="Garamond"/>
                <a:sym typeface="Garamond"/>
              </a:rPr>
              <a:t>Must have a minimum GPA of 2.6; individual chapter requirements may be higher</a:t>
            </a:r>
          </a:p>
          <a:p>
            <a:pPr marL="0" marR="0" lvl="0" indent="0" algn="l" rtl="0">
              <a:lnSpc>
                <a:spcPct val="90000"/>
              </a:lnSpc>
              <a:spcBef>
                <a:spcPts val="1600"/>
              </a:spcBef>
              <a:spcAft>
                <a:spcPts val="0"/>
              </a:spcAft>
              <a:buNone/>
            </a:pPr>
            <a:r>
              <a:rPr lang="en-US" sz="2000" b="0" i="0" u="none" strike="noStrike" cap="none" baseline="0" dirty="0">
                <a:solidFill>
                  <a:srgbClr val="3F3F3F"/>
                </a:solidFill>
                <a:latin typeface="Garamond"/>
                <a:ea typeface="Garamond"/>
                <a:cs typeface="Garamond"/>
                <a:sym typeface="Garamond"/>
              </a:rPr>
              <a:t>Financial Obligations:</a:t>
            </a:r>
          </a:p>
          <a:p>
            <a:pPr marL="384048" marR="0" lvl="1" indent="-193548" algn="l" rtl="0">
              <a:lnSpc>
                <a:spcPct val="90000"/>
              </a:lnSpc>
              <a:spcBef>
                <a:spcPts val="400"/>
              </a:spcBef>
              <a:spcAft>
                <a:spcPts val="0"/>
              </a:spcAft>
              <a:buClr>
                <a:schemeClr val="accent1"/>
              </a:buClr>
              <a:buSzPct val="100000"/>
              <a:buFont typeface="Calibri"/>
              <a:buChar char="◦"/>
            </a:pPr>
            <a:r>
              <a:rPr lang="en-US" sz="1800" b="0" i="0" u="none" strike="noStrike" cap="none" baseline="0" dirty="0">
                <a:solidFill>
                  <a:srgbClr val="3F3F3F"/>
                </a:solidFill>
                <a:latin typeface="Garamond"/>
                <a:ea typeface="Garamond"/>
                <a:cs typeface="Garamond"/>
                <a:sym typeface="Garamond"/>
              </a:rPr>
              <a:t>Dues range between different </a:t>
            </a:r>
            <a:r>
              <a:rPr lang="en-US" dirty="0">
                <a:latin typeface="Garamond"/>
                <a:ea typeface="Garamond"/>
                <a:cs typeface="Garamond"/>
                <a:sym typeface="Garamond"/>
              </a:rPr>
              <a:t>MGC organizations. </a:t>
            </a:r>
          </a:p>
          <a:p>
            <a:pPr marL="566928" marR="0" lvl="2" indent="-185928" algn="l" rtl="0">
              <a:lnSpc>
                <a:spcPct val="90000"/>
              </a:lnSpc>
              <a:spcBef>
                <a:spcPts val="600"/>
              </a:spcBef>
              <a:spcAft>
                <a:spcPts val="0"/>
              </a:spcAft>
              <a:buClr>
                <a:schemeClr val="accent1"/>
              </a:buClr>
              <a:buSzPct val="100000"/>
              <a:buFont typeface="Calibri"/>
              <a:buChar char="◦"/>
            </a:pPr>
            <a:r>
              <a:rPr lang="en-US" sz="1800" dirty="0">
                <a:latin typeface="Garamond"/>
                <a:ea typeface="Garamond"/>
                <a:cs typeface="Garamond"/>
                <a:sym typeface="Garamond"/>
              </a:rPr>
              <a:t>Please note that the cost is usually higher for new members (the first payment) and                                then decreases for active members.</a:t>
            </a:r>
          </a:p>
          <a:p>
            <a:pPr marL="91440" marR="0" lvl="0" indent="35560" algn="l" rtl="0">
              <a:lnSpc>
                <a:spcPct val="90000"/>
              </a:lnSpc>
              <a:spcBef>
                <a:spcPts val="1600"/>
              </a:spcBef>
              <a:spcAft>
                <a:spcPts val="200"/>
              </a:spcAft>
              <a:buClr>
                <a:schemeClr val="accent1"/>
              </a:buClr>
              <a:buFont typeface="Calibri"/>
              <a:buNone/>
            </a:pPr>
            <a:endParaRPr sz="2000" b="0" i="0" u="none" strike="noStrike" cap="none" baseline="0" dirty="0">
              <a:solidFill>
                <a:srgbClr val="3F3F3F"/>
              </a:solidFill>
              <a:latin typeface="Calibri"/>
              <a:ea typeface="Calibri"/>
              <a:cs typeface="Calibri"/>
              <a:sym typeface="Calibri"/>
            </a:endParaRPr>
          </a:p>
        </p:txBody>
      </p:sp>
      <p:pic>
        <p:nvPicPr>
          <p:cNvPr id="155" name="Shape 155"/>
          <p:cNvPicPr preferRelativeResize="0"/>
          <p:nvPr/>
        </p:nvPicPr>
        <p:blipFill>
          <a:blip r:embed="rId3">
            <a:alphaModFix/>
          </a:blip>
          <a:stretch>
            <a:fillRect/>
          </a:stretch>
        </p:blipFill>
        <p:spPr>
          <a:xfrm>
            <a:off x="9091075" y="3350650"/>
            <a:ext cx="2977048" cy="2977048"/>
          </a:xfrm>
          <a:prstGeom prst="rect">
            <a:avLst/>
          </a:prstGeom>
          <a:noFill/>
          <a:ln>
            <a:noFill/>
          </a:ln>
        </p:spPr>
      </p:pic>
      <p:graphicFrame>
        <p:nvGraphicFramePr>
          <p:cNvPr id="156" name="Shape 156"/>
          <p:cNvGraphicFramePr/>
          <p:nvPr/>
        </p:nvGraphicFramePr>
        <p:xfrm>
          <a:off x="1154725" y="1737350"/>
          <a:ext cx="9943500" cy="1417230"/>
        </p:xfrm>
        <a:graphic>
          <a:graphicData uri="http://schemas.openxmlformats.org/drawingml/2006/table">
            <a:tbl>
              <a:tblPr>
                <a:noFill/>
                <a:tableStyleId>{399927C7-09CE-43ED-9923-18D36B0AAA32}</a:tableStyleId>
              </a:tblPr>
              <a:tblGrid>
                <a:gridCol w="2473825"/>
                <a:gridCol w="2377400"/>
                <a:gridCol w="2594350"/>
                <a:gridCol w="2497925"/>
              </a:tblGrid>
              <a:tr h="381000">
                <a:tc>
                  <a:txBody>
                    <a:bodyPr/>
                    <a:lstStyle/>
                    <a:p>
                      <a:pPr lvl="0" rtl="0">
                        <a:spcBef>
                          <a:spcPts val="0"/>
                        </a:spcBef>
                        <a:buNone/>
                      </a:pPr>
                      <a:r>
                        <a:rPr lang="en-US" sz="1900">
                          <a:latin typeface="Garamond"/>
                          <a:ea typeface="Garamond"/>
                          <a:cs typeface="Garamond"/>
                          <a:sym typeface="Garamond"/>
                        </a:rPr>
                        <a:t>Alpha Phi Alpha</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lvl="0" rtl="0">
                        <a:spcBef>
                          <a:spcPts val="0"/>
                        </a:spcBef>
                        <a:buNone/>
                      </a:pPr>
                      <a:r>
                        <a:rPr lang="en-US" sz="1900">
                          <a:latin typeface="Garamond"/>
                          <a:ea typeface="Garamond"/>
                          <a:cs typeface="Garamond"/>
                          <a:sym typeface="Garamond"/>
                        </a:rPr>
                        <a:t>Delta Sigma Theta</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lvl="0" rtl="0">
                        <a:spcBef>
                          <a:spcPts val="0"/>
                        </a:spcBef>
                        <a:buNone/>
                      </a:pPr>
                      <a:r>
                        <a:rPr lang="en-US" sz="1900">
                          <a:latin typeface="Garamond"/>
                          <a:ea typeface="Garamond"/>
                          <a:cs typeface="Garamond"/>
                          <a:sym typeface="Garamond"/>
                        </a:rPr>
                        <a:t>Phi Iota Alpha</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lvl="0" rtl="0">
                        <a:spcBef>
                          <a:spcPts val="0"/>
                        </a:spcBef>
                        <a:buNone/>
                      </a:pPr>
                      <a:r>
                        <a:rPr lang="en-US" sz="1900">
                          <a:latin typeface="Garamond"/>
                          <a:ea typeface="Garamond"/>
                          <a:cs typeface="Garamond"/>
                          <a:sym typeface="Garamond"/>
                        </a:rPr>
                        <a:t>Sigma Psi Zeta</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r h="381000">
                <a:tc>
                  <a:txBody>
                    <a:bodyPr/>
                    <a:lstStyle/>
                    <a:p>
                      <a:pPr lvl="0" rtl="0">
                        <a:spcBef>
                          <a:spcPts val="0"/>
                        </a:spcBef>
                        <a:buNone/>
                      </a:pPr>
                      <a:r>
                        <a:rPr lang="en-US" sz="1900">
                          <a:latin typeface="Garamond"/>
                          <a:ea typeface="Garamond"/>
                          <a:cs typeface="Garamond"/>
                          <a:sym typeface="Garamond"/>
                        </a:rPr>
                        <a:t>Alpha Kappa Alpha</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lvl="0" rtl="0">
                        <a:spcBef>
                          <a:spcPts val="0"/>
                        </a:spcBef>
                        <a:buNone/>
                      </a:pPr>
                      <a:r>
                        <a:rPr lang="en-US" sz="1900">
                          <a:latin typeface="Garamond"/>
                          <a:ea typeface="Garamond"/>
                          <a:cs typeface="Garamond"/>
                          <a:sym typeface="Garamond"/>
                        </a:rPr>
                        <a:t>Omega Psi Phi</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lvl="0" rtl="0">
                        <a:spcBef>
                          <a:spcPts val="0"/>
                        </a:spcBef>
                        <a:buNone/>
                      </a:pPr>
                      <a:r>
                        <a:rPr lang="en-US" sz="1900">
                          <a:latin typeface="Garamond"/>
                          <a:ea typeface="Garamond"/>
                          <a:cs typeface="Garamond"/>
                          <a:sym typeface="Garamond"/>
                        </a:rPr>
                        <a:t>Lambda Theta Alpha</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lvl="0" rtl="0">
                        <a:spcBef>
                          <a:spcPts val="0"/>
                        </a:spcBef>
                        <a:buNone/>
                      </a:pPr>
                      <a:r>
                        <a:rPr lang="en-US" sz="1800">
                          <a:solidFill>
                            <a:schemeClr val="dk1"/>
                          </a:solidFill>
                          <a:latin typeface="Garamond"/>
                          <a:ea typeface="Garamond"/>
                          <a:cs typeface="Garamond"/>
                          <a:sym typeface="Garamond"/>
                        </a:rPr>
                        <a:t>Alpha Psi Lambda </a:t>
                      </a:r>
                      <a:r>
                        <a:rPr lang="en-US">
                          <a:solidFill>
                            <a:schemeClr val="dk1"/>
                          </a:solidFill>
                          <a:latin typeface="Garamond"/>
                          <a:ea typeface="Garamond"/>
                          <a:cs typeface="Garamond"/>
                          <a:sym typeface="Garamond"/>
                        </a:rPr>
                        <a:t>(colony)</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r h="381000">
                <a:tc>
                  <a:txBody>
                    <a:bodyPr/>
                    <a:lstStyle/>
                    <a:p>
                      <a:pPr lvl="0" rtl="0">
                        <a:spcBef>
                          <a:spcPts val="0"/>
                        </a:spcBef>
                        <a:buNone/>
                      </a:pPr>
                      <a:r>
                        <a:rPr lang="en-US" sz="1900">
                          <a:latin typeface="Garamond"/>
                          <a:ea typeface="Garamond"/>
                          <a:cs typeface="Garamond"/>
                          <a:sym typeface="Garamond"/>
                        </a:rPr>
                        <a:t>Kappa Alpha Psi</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lvl="0" rtl="0">
                        <a:spcBef>
                          <a:spcPts val="0"/>
                        </a:spcBef>
                        <a:buNone/>
                      </a:pPr>
                      <a:r>
                        <a:rPr lang="en-US" sz="1900">
                          <a:latin typeface="Garamond"/>
                          <a:ea typeface="Garamond"/>
                          <a:cs typeface="Garamond"/>
                          <a:sym typeface="Garamond"/>
                        </a:rPr>
                        <a:t>Zeta Phi Beta</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lvl="0" rtl="0">
                        <a:spcBef>
                          <a:spcPts val="0"/>
                        </a:spcBef>
                        <a:buNone/>
                      </a:pPr>
                      <a:r>
                        <a:rPr lang="en-US" sz="1900">
                          <a:latin typeface="Garamond"/>
                          <a:ea typeface="Garamond"/>
                          <a:cs typeface="Garamond"/>
                          <a:sym typeface="Garamond"/>
                        </a:rPr>
                        <a:t>Lambda Upsilon Lambda</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lvl="0" rtl="0">
                        <a:spcBef>
                          <a:spcPts val="0"/>
                        </a:spcBef>
                        <a:buNone/>
                      </a:pPr>
                      <a:endParaRPr sz="1800" dirty="0">
                        <a:latin typeface="Garamond"/>
                        <a:ea typeface="Garamond"/>
                        <a:cs typeface="Garamond"/>
                        <a:sym typeface="Garamond"/>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bl>
          </a:graphicData>
        </a:graphic>
      </p:graphicFrame>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1097279" y="286603"/>
            <a:ext cx="10058399" cy="1450756"/>
          </a:xfrm>
          <a:prstGeom prst="rect">
            <a:avLst/>
          </a:prstGeom>
          <a:noFill/>
          <a:ln>
            <a:noFill/>
          </a:ln>
        </p:spPr>
        <p:txBody>
          <a:bodyPr lIns="91425" tIns="45700" rIns="91425" bIns="45700" anchor="b" anchorCtr="0">
            <a:noAutofit/>
          </a:bodyPr>
          <a:lstStyle/>
          <a:p>
            <a:pPr marL="0" marR="0" lvl="0" indent="0" algn="ctr" rtl="0">
              <a:lnSpc>
                <a:spcPct val="85000"/>
              </a:lnSpc>
              <a:spcBef>
                <a:spcPts val="0"/>
              </a:spcBef>
              <a:buClr>
                <a:srgbClr val="3F3F3F"/>
              </a:buClr>
              <a:buSzPct val="25000"/>
              <a:buFont typeface="Garamond"/>
              <a:buNone/>
            </a:pPr>
            <a:r>
              <a:rPr lang="en-US" sz="4800" b="0" i="0" u="none" strike="noStrike" cap="none" baseline="0">
                <a:solidFill>
                  <a:srgbClr val="3F3F3F"/>
                </a:solidFill>
                <a:latin typeface="Garamond"/>
                <a:ea typeface="Garamond"/>
                <a:cs typeface="Garamond"/>
                <a:sym typeface="Garamond"/>
              </a:rPr>
              <a:t>Alpha Psi Lambda</a:t>
            </a:r>
          </a:p>
          <a:p>
            <a:pPr marL="0" marR="0" lvl="0" indent="0" algn="ctr" rtl="0">
              <a:lnSpc>
                <a:spcPct val="85000"/>
              </a:lnSpc>
              <a:spcBef>
                <a:spcPts val="0"/>
              </a:spcBef>
              <a:buClr>
                <a:srgbClr val="3F3F3F"/>
              </a:buClr>
              <a:buSzPct val="25000"/>
              <a:buFont typeface="Garamond"/>
              <a:buNone/>
            </a:pPr>
            <a:r>
              <a:rPr lang="en-US" sz="1400">
                <a:latin typeface="Garamond"/>
                <a:ea typeface="Garamond"/>
                <a:cs typeface="Garamond"/>
                <a:sym typeface="Garamond"/>
              </a:rPr>
              <a:t>(A MGC Colony)</a:t>
            </a:r>
          </a:p>
        </p:txBody>
      </p:sp>
      <p:sp>
        <p:nvSpPr>
          <p:cNvPr id="162" name="Shape 162"/>
          <p:cNvSpPr txBox="1">
            <a:spLocks noGrp="1"/>
          </p:cNvSpPr>
          <p:nvPr>
            <p:ph type="body" idx="1"/>
          </p:nvPr>
        </p:nvSpPr>
        <p:spPr>
          <a:xfrm>
            <a:off x="1097279" y="1845733"/>
            <a:ext cx="10058399" cy="4023360"/>
          </a:xfrm>
          <a:prstGeom prst="rect">
            <a:avLst/>
          </a:prstGeom>
          <a:noFill/>
          <a:ln>
            <a:noFill/>
          </a:ln>
        </p:spPr>
        <p:txBody>
          <a:bodyPr lIns="0" tIns="45700" rIns="0" bIns="45700" anchor="t" anchorCtr="0">
            <a:noAutofit/>
          </a:bodyPr>
          <a:lstStyle/>
          <a:p>
            <a:pPr marL="0" marR="0" lvl="0" indent="0" algn="l" rtl="0">
              <a:lnSpc>
                <a:spcPct val="90000"/>
              </a:lnSpc>
              <a:spcBef>
                <a:spcPts val="1600"/>
              </a:spcBef>
              <a:spcAft>
                <a:spcPts val="0"/>
              </a:spcAft>
              <a:buNone/>
            </a:pPr>
            <a:r>
              <a:rPr lang="en-US">
                <a:latin typeface="Garamond"/>
                <a:ea typeface="Garamond"/>
                <a:cs typeface="Garamond"/>
                <a:sym typeface="Garamond"/>
              </a:rPr>
              <a:t>A new colony being established at Villanova University:</a:t>
            </a:r>
          </a:p>
          <a:p>
            <a:pPr lvl="1" rtl="0">
              <a:lnSpc>
                <a:spcPct val="200000"/>
              </a:lnSpc>
              <a:spcBef>
                <a:spcPts val="400"/>
              </a:spcBef>
              <a:spcAft>
                <a:spcPts val="0"/>
              </a:spcAft>
              <a:buSzPct val="90000"/>
            </a:pPr>
            <a:r>
              <a:rPr lang="en-US">
                <a:latin typeface="Garamond"/>
                <a:ea typeface="Garamond"/>
                <a:cs typeface="Garamond"/>
                <a:sym typeface="Garamond"/>
              </a:rPr>
              <a:t>Founded on February 11, 1985 at Ohio State University</a:t>
            </a:r>
          </a:p>
          <a:p>
            <a:pPr lvl="1" rtl="0">
              <a:lnSpc>
                <a:spcPct val="200000"/>
              </a:lnSpc>
              <a:spcBef>
                <a:spcPts val="400"/>
              </a:spcBef>
              <a:spcAft>
                <a:spcPts val="0"/>
              </a:spcAft>
              <a:buSzPct val="90000"/>
            </a:pPr>
            <a:r>
              <a:rPr lang="en-US">
                <a:latin typeface="Garamond"/>
                <a:ea typeface="Garamond"/>
                <a:cs typeface="Garamond"/>
                <a:sym typeface="Garamond"/>
              </a:rPr>
              <a:t>First Alpha Psi Lambda colony in the Northeast</a:t>
            </a:r>
          </a:p>
          <a:p>
            <a:pPr lvl="1" rtl="0">
              <a:lnSpc>
                <a:spcPct val="200000"/>
              </a:lnSpc>
              <a:spcBef>
                <a:spcPts val="400"/>
              </a:spcBef>
              <a:spcAft>
                <a:spcPts val="0"/>
              </a:spcAft>
              <a:buSzPct val="90000"/>
              <a:buFont typeface="Garamond"/>
            </a:pPr>
            <a:r>
              <a:rPr lang="en-US">
                <a:latin typeface="Garamond"/>
                <a:ea typeface="Garamond"/>
                <a:cs typeface="Garamond"/>
                <a:sym typeface="Garamond"/>
              </a:rPr>
              <a:t>Co-educational Fraternity centered on the values of Familia, Culture, Academics, Service and Leadership</a:t>
            </a:r>
          </a:p>
          <a:p>
            <a:pPr lvl="1" rtl="0">
              <a:lnSpc>
                <a:spcPct val="200000"/>
              </a:lnSpc>
              <a:spcBef>
                <a:spcPts val="400"/>
              </a:spcBef>
              <a:spcAft>
                <a:spcPts val="0"/>
              </a:spcAft>
              <a:buSzPct val="90000"/>
              <a:buFont typeface="Garamond"/>
            </a:pPr>
            <a:r>
              <a:rPr lang="en-US">
                <a:latin typeface="Garamond"/>
                <a:ea typeface="Garamond"/>
                <a:cs typeface="Garamond"/>
                <a:sym typeface="Garamond"/>
              </a:rPr>
              <a:t>Active member of NALFO (National Association of Latino Fraternal Organizations)</a:t>
            </a:r>
          </a:p>
          <a:p>
            <a:pPr marL="91440" marR="0" lvl="0" indent="35560" algn="l" rtl="0">
              <a:lnSpc>
                <a:spcPct val="90000"/>
              </a:lnSpc>
              <a:spcBef>
                <a:spcPts val="0"/>
              </a:spcBef>
              <a:spcAft>
                <a:spcPts val="200"/>
              </a:spcAft>
              <a:buClr>
                <a:schemeClr val="accent1"/>
              </a:buClr>
              <a:buFont typeface="Calibri"/>
              <a:buNone/>
            </a:pPr>
            <a:endParaRPr>
              <a:solidFill>
                <a:srgbClr val="000000"/>
              </a:solidFill>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Shape 167"/>
          <p:cNvPicPr preferRelativeResize="0"/>
          <p:nvPr/>
        </p:nvPicPr>
        <p:blipFill rotWithShape="1">
          <a:blip r:embed="rId3">
            <a:alphaModFix/>
          </a:blip>
          <a:srcRect t="9700" b="-9700"/>
          <a:stretch/>
        </p:blipFill>
        <p:spPr>
          <a:xfrm>
            <a:off x="9041732" y="2753036"/>
            <a:ext cx="3166893" cy="3554244"/>
          </a:xfrm>
          <a:prstGeom prst="rect">
            <a:avLst/>
          </a:prstGeom>
          <a:noFill/>
          <a:ln>
            <a:noFill/>
          </a:ln>
        </p:spPr>
      </p:pic>
      <p:sp>
        <p:nvSpPr>
          <p:cNvPr id="168" name="Shape 168"/>
          <p:cNvSpPr txBox="1">
            <a:spLocks noGrp="1"/>
          </p:cNvSpPr>
          <p:nvPr>
            <p:ph type="title"/>
          </p:nvPr>
        </p:nvSpPr>
        <p:spPr>
          <a:xfrm>
            <a:off x="1097279" y="286603"/>
            <a:ext cx="10058399" cy="1450756"/>
          </a:xfrm>
          <a:prstGeom prst="rect">
            <a:avLst/>
          </a:prstGeom>
          <a:noFill/>
          <a:ln>
            <a:noFill/>
          </a:ln>
        </p:spPr>
        <p:txBody>
          <a:bodyPr lIns="91425" tIns="45700" rIns="91425" bIns="45700" anchor="b" anchorCtr="0">
            <a:noAutofit/>
          </a:bodyPr>
          <a:lstStyle/>
          <a:p>
            <a:pPr marL="0" marR="0" lvl="0" indent="0" algn="ctr" rtl="0">
              <a:lnSpc>
                <a:spcPct val="85000"/>
              </a:lnSpc>
              <a:spcBef>
                <a:spcPts val="0"/>
              </a:spcBef>
              <a:buClr>
                <a:srgbClr val="3F3F3F"/>
              </a:buClr>
              <a:buSzPct val="25000"/>
              <a:buFont typeface="Garamond"/>
              <a:buNone/>
            </a:pPr>
            <a:r>
              <a:rPr lang="en-US" sz="4800" b="0" i="0" u="none" strike="noStrike" cap="none" baseline="0">
                <a:solidFill>
                  <a:srgbClr val="3F3F3F"/>
                </a:solidFill>
                <a:latin typeface="Garamond"/>
                <a:ea typeface="Garamond"/>
                <a:cs typeface="Garamond"/>
                <a:sym typeface="Garamond"/>
              </a:rPr>
              <a:t>Panhellenic Council </a:t>
            </a:r>
          </a:p>
        </p:txBody>
      </p:sp>
      <p:sp>
        <p:nvSpPr>
          <p:cNvPr id="169" name="Shape 169"/>
          <p:cNvSpPr txBox="1">
            <a:spLocks noGrp="1"/>
          </p:cNvSpPr>
          <p:nvPr>
            <p:ph type="body" idx="1"/>
          </p:nvPr>
        </p:nvSpPr>
        <p:spPr>
          <a:xfrm>
            <a:off x="1097275" y="1845724"/>
            <a:ext cx="10058399" cy="4461600"/>
          </a:xfrm>
          <a:prstGeom prst="rect">
            <a:avLst/>
          </a:prstGeom>
          <a:noFill/>
          <a:ln>
            <a:noFill/>
          </a:ln>
        </p:spPr>
        <p:txBody>
          <a:bodyPr lIns="0" tIns="45700" rIns="0" bIns="45700" anchor="t" anchorCtr="0">
            <a:noAutofit/>
          </a:bodyPr>
          <a:lstStyle/>
          <a:p>
            <a:pPr marL="91440" marR="0" lvl="0" indent="-91440" algn="l" rtl="0">
              <a:lnSpc>
                <a:spcPct val="80000"/>
              </a:lnSpc>
              <a:spcBef>
                <a:spcPts val="0"/>
              </a:spcBef>
              <a:spcAft>
                <a:spcPts val="0"/>
              </a:spcAft>
              <a:buClr>
                <a:schemeClr val="accent1"/>
              </a:buClr>
              <a:buSzPct val="97368"/>
              <a:buFont typeface="Calibri"/>
              <a:buChar char=" "/>
            </a:pPr>
            <a:r>
              <a:rPr lang="en-US" sz="1850" b="0" i="0" u="none" strike="noStrike" cap="none" baseline="0" dirty="0">
                <a:solidFill>
                  <a:srgbClr val="3F3F3F"/>
                </a:solidFill>
                <a:latin typeface="Garamond"/>
                <a:ea typeface="Garamond"/>
                <a:cs typeface="Garamond"/>
                <a:sym typeface="Garamond"/>
              </a:rPr>
              <a:t>Alpha Phi			</a:t>
            </a:r>
            <a:r>
              <a:rPr lang="en-US" sz="1850" b="0" i="0" u="none" strike="noStrike" cap="none" baseline="0" dirty="0" smtClean="0">
                <a:solidFill>
                  <a:srgbClr val="3F3F3F"/>
                </a:solidFill>
                <a:latin typeface="Garamond"/>
                <a:ea typeface="Garamond"/>
                <a:cs typeface="Garamond"/>
                <a:sym typeface="Garamond"/>
              </a:rPr>
              <a:t>Chi </a:t>
            </a:r>
            <a:r>
              <a:rPr lang="en-US" sz="1850" b="0" i="0" u="none" strike="noStrike" cap="none" baseline="0" dirty="0">
                <a:solidFill>
                  <a:srgbClr val="3F3F3F"/>
                </a:solidFill>
                <a:latin typeface="Garamond"/>
                <a:ea typeface="Garamond"/>
                <a:cs typeface="Garamond"/>
                <a:sym typeface="Garamond"/>
              </a:rPr>
              <a:t>Omega		</a:t>
            </a:r>
            <a:r>
              <a:rPr lang="en-US" sz="1850" b="0" i="0" u="none" strike="noStrike" cap="none" baseline="0" dirty="0" smtClean="0">
                <a:solidFill>
                  <a:srgbClr val="3F3F3F"/>
                </a:solidFill>
                <a:latin typeface="Garamond"/>
                <a:ea typeface="Garamond"/>
                <a:cs typeface="Garamond"/>
                <a:sym typeface="Garamond"/>
              </a:rPr>
              <a:t>Kappa </a:t>
            </a:r>
            <a:r>
              <a:rPr lang="en-US" sz="1850" b="0" i="0" u="none" strike="noStrike" cap="none" baseline="0" dirty="0">
                <a:solidFill>
                  <a:srgbClr val="3F3F3F"/>
                </a:solidFill>
                <a:latin typeface="Garamond"/>
                <a:ea typeface="Garamond"/>
                <a:cs typeface="Garamond"/>
                <a:sym typeface="Garamond"/>
              </a:rPr>
              <a:t>Delta </a:t>
            </a:r>
          </a:p>
          <a:p>
            <a:pPr marL="91440" marR="0" lvl="0" indent="-91440" algn="l" rtl="0">
              <a:lnSpc>
                <a:spcPct val="80000"/>
              </a:lnSpc>
              <a:spcBef>
                <a:spcPts val="1400"/>
              </a:spcBef>
              <a:spcAft>
                <a:spcPts val="0"/>
              </a:spcAft>
              <a:buClr>
                <a:schemeClr val="accent1"/>
              </a:buClr>
              <a:buSzPct val="97368"/>
              <a:buFont typeface="Calibri"/>
              <a:buChar char=" "/>
            </a:pPr>
            <a:r>
              <a:rPr lang="en-US" sz="1850" b="0" i="0" u="none" strike="noStrike" cap="none" baseline="0" dirty="0">
                <a:solidFill>
                  <a:srgbClr val="3F3F3F"/>
                </a:solidFill>
                <a:latin typeface="Garamond"/>
                <a:ea typeface="Garamond"/>
                <a:cs typeface="Garamond"/>
                <a:sym typeface="Garamond"/>
              </a:rPr>
              <a:t>Alpha Chi Omega			Delta </a:t>
            </a:r>
            <a:r>
              <a:rPr lang="en-US" sz="1850" b="0" i="0" u="none" strike="noStrike" cap="none" baseline="0" dirty="0" err="1">
                <a:solidFill>
                  <a:srgbClr val="3F3F3F"/>
                </a:solidFill>
                <a:latin typeface="Garamond"/>
                <a:ea typeface="Garamond"/>
                <a:cs typeface="Garamond"/>
                <a:sym typeface="Garamond"/>
              </a:rPr>
              <a:t>Delta</a:t>
            </a:r>
            <a:r>
              <a:rPr lang="en-US" sz="1850" b="0" i="0" u="none" strike="noStrike" cap="none" baseline="0" dirty="0">
                <a:solidFill>
                  <a:srgbClr val="3F3F3F"/>
                </a:solidFill>
                <a:latin typeface="Garamond"/>
                <a:ea typeface="Garamond"/>
                <a:cs typeface="Garamond"/>
                <a:sym typeface="Garamond"/>
              </a:rPr>
              <a:t> </a:t>
            </a:r>
            <a:r>
              <a:rPr lang="en-US" sz="1850" b="0" i="0" u="none" strike="noStrike" cap="none" baseline="0" dirty="0" err="1">
                <a:solidFill>
                  <a:srgbClr val="3F3F3F"/>
                </a:solidFill>
                <a:latin typeface="Garamond"/>
                <a:ea typeface="Garamond"/>
                <a:cs typeface="Garamond"/>
                <a:sym typeface="Garamond"/>
              </a:rPr>
              <a:t>Delta</a:t>
            </a:r>
            <a:r>
              <a:rPr lang="en-US" sz="1850" b="0" i="0" u="none" strike="noStrike" cap="none" baseline="0" dirty="0">
                <a:solidFill>
                  <a:srgbClr val="3F3F3F"/>
                </a:solidFill>
                <a:latin typeface="Garamond"/>
                <a:ea typeface="Garamond"/>
                <a:cs typeface="Garamond"/>
                <a:sym typeface="Garamond"/>
              </a:rPr>
              <a:t>		Kappa </a:t>
            </a:r>
            <a:r>
              <a:rPr lang="en-US" sz="1850" b="0" i="0" u="none" strike="noStrike" cap="none" baseline="0" dirty="0" err="1">
                <a:solidFill>
                  <a:srgbClr val="3F3F3F"/>
                </a:solidFill>
                <a:latin typeface="Garamond"/>
                <a:ea typeface="Garamond"/>
                <a:cs typeface="Garamond"/>
                <a:sym typeface="Garamond"/>
              </a:rPr>
              <a:t>Kappa</a:t>
            </a:r>
            <a:r>
              <a:rPr lang="en-US" sz="1850" b="0" i="0" u="none" strike="noStrike" cap="none" baseline="0" dirty="0">
                <a:solidFill>
                  <a:srgbClr val="3F3F3F"/>
                </a:solidFill>
                <a:latin typeface="Garamond"/>
                <a:ea typeface="Garamond"/>
                <a:cs typeface="Garamond"/>
                <a:sym typeface="Garamond"/>
              </a:rPr>
              <a:t> Gamma</a:t>
            </a:r>
          </a:p>
          <a:p>
            <a:pPr marL="91440" marR="0" lvl="0" indent="-91440" algn="l" rtl="0">
              <a:lnSpc>
                <a:spcPct val="80000"/>
              </a:lnSpc>
              <a:spcBef>
                <a:spcPts val="1400"/>
              </a:spcBef>
              <a:spcAft>
                <a:spcPts val="0"/>
              </a:spcAft>
              <a:buClr>
                <a:schemeClr val="accent1"/>
              </a:buClr>
              <a:buSzPct val="97368"/>
              <a:buFont typeface="Calibri"/>
              <a:buChar char=" "/>
            </a:pPr>
            <a:r>
              <a:rPr lang="en-US" sz="1850" b="0" i="0" u="none" strike="noStrike" cap="none" baseline="0" dirty="0">
                <a:solidFill>
                  <a:srgbClr val="3F3F3F"/>
                </a:solidFill>
                <a:latin typeface="Garamond"/>
                <a:ea typeface="Garamond"/>
                <a:cs typeface="Garamond"/>
                <a:sym typeface="Garamond"/>
              </a:rPr>
              <a:t>Alpha Gamma Delta		Delta Gamma		</a:t>
            </a:r>
            <a:r>
              <a:rPr lang="en-US" sz="1850" b="0" i="0" u="none" strike="noStrike" cap="none" baseline="0" dirty="0" smtClean="0">
                <a:solidFill>
                  <a:srgbClr val="3F3F3F"/>
                </a:solidFill>
                <a:latin typeface="Garamond"/>
                <a:ea typeface="Garamond"/>
                <a:cs typeface="Garamond"/>
                <a:sym typeface="Garamond"/>
              </a:rPr>
              <a:t>Pi </a:t>
            </a:r>
            <a:r>
              <a:rPr lang="en-US" sz="1850" b="0" i="0" u="none" strike="noStrike" cap="none" baseline="0" dirty="0">
                <a:solidFill>
                  <a:srgbClr val="3F3F3F"/>
                </a:solidFill>
                <a:latin typeface="Garamond"/>
                <a:ea typeface="Garamond"/>
                <a:cs typeface="Garamond"/>
                <a:sym typeface="Garamond"/>
              </a:rPr>
              <a:t>Beta Phi</a:t>
            </a:r>
          </a:p>
          <a:p>
            <a:pPr marL="0" marR="0" lvl="0" indent="0" algn="l" rtl="0">
              <a:lnSpc>
                <a:spcPct val="80000"/>
              </a:lnSpc>
              <a:spcBef>
                <a:spcPts val="1400"/>
              </a:spcBef>
              <a:spcAft>
                <a:spcPts val="0"/>
              </a:spcAft>
              <a:buClr>
                <a:schemeClr val="accent1"/>
              </a:buClr>
              <a:buSzPct val="97368"/>
              <a:buNone/>
            </a:pPr>
            <a:endParaRPr lang="en-US" sz="1850" b="0" i="0" u="none" strike="noStrike" cap="none" baseline="0" dirty="0" smtClean="0">
              <a:solidFill>
                <a:srgbClr val="3F3F3F"/>
              </a:solidFill>
              <a:latin typeface="Garamond"/>
              <a:ea typeface="Garamond"/>
              <a:cs typeface="Garamond"/>
              <a:sym typeface="Garamond"/>
            </a:endParaRPr>
          </a:p>
          <a:p>
            <a:pPr marL="0" marR="0" lvl="0" indent="0" algn="l" rtl="0">
              <a:lnSpc>
                <a:spcPct val="80000"/>
              </a:lnSpc>
              <a:spcBef>
                <a:spcPts val="1400"/>
              </a:spcBef>
              <a:spcAft>
                <a:spcPts val="0"/>
              </a:spcAft>
              <a:buClr>
                <a:schemeClr val="accent1"/>
              </a:buClr>
              <a:buSzPct val="97368"/>
              <a:buNone/>
            </a:pPr>
            <a:r>
              <a:rPr lang="en-US" sz="1850" dirty="0">
                <a:latin typeface="Garamond"/>
                <a:ea typeface="Garamond"/>
                <a:cs typeface="Garamond"/>
                <a:sym typeface="Garamond"/>
              </a:rPr>
              <a:t> </a:t>
            </a:r>
            <a:r>
              <a:rPr lang="en-US" sz="1850" b="0" i="0" u="none" strike="noStrike" cap="none" baseline="0" dirty="0" smtClean="0">
                <a:solidFill>
                  <a:srgbClr val="3F3F3F"/>
                </a:solidFill>
                <a:latin typeface="Garamond"/>
                <a:ea typeface="Garamond"/>
                <a:cs typeface="Garamond"/>
                <a:sym typeface="Garamond"/>
              </a:rPr>
              <a:t>Registration </a:t>
            </a:r>
            <a:r>
              <a:rPr lang="en-US" sz="1850" b="0" i="0" u="none" strike="noStrike" cap="none" baseline="0" dirty="0">
                <a:solidFill>
                  <a:srgbClr val="3F3F3F"/>
                </a:solidFill>
                <a:latin typeface="Garamond"/>
                <a:ea typeface="Garamond"/>
                <a:cs typeface="Garamond"/>
                <a:sym typeface="Garamond"/>
              </a:rPr>
              <a:t>Opens: </a:t>
            </a:r>
            <a:r>
              <a:rPr lang="en-US" sz="1850" b="1" i="0" u="none" strike="noStrike" cap="none" baseline="0" dirty="0">
                <a:solidFill>
                  <a:srgbClr val="3F3F3F"/>
                </a:solidFill>
                <a:latin typeface="Garamond"/>
                <a:ea typeface="Garamond"/>
                <a:cs typeface="Garamond"/>
                <a:sym typeface="Garamond"/>
              </a:rPr>
              <a:t>October 13, 2015</a:t>
            </a:r>
          </a:p>
          <a:p>
            <a:pPr marL="91440" marR="0" lvl="0" indent="-91440" algn="l" rtl="0">
              <a:lnSpc>
                <a:spcPct val="80000"/>
              </a:lnSpc>
              <a:spcBef>
                <a:spcPts val="1400"/>
              </a:spcBef>
              <a:spcAft>
                <a:spcPts val="0"/>
              </a:spcAft>
              <a:buClr>
                <a:schemeClr val="accent1"/>
              </a:buClr>
              <a:buSzPct val="97368"/>
              <a:buFont typeface="Calibri"/>
              <a:buChar char=" "/>
            </a:pPr>
            <a:r>
              <a:rPr lang="en-US" sz="1850" b="0" i="0" u="none" strike="noStrike" cap="none" baseline="0" dirty="0">
                <a:solidFill>
                  <a:srgbClr val="3F3F3F"/>
                </a:solidFill>
                <a:latin typeface="Garamond"/>
                <a:ea typeface="Garamond"/>
                <a:cs typeface="Garamond"/>
                <a:sym typeface="Garamond"/>
              </a:rPr>
              <a:t>Registration Deadline: </a:t>
            </a:r>
            <a:r>
              <a:rPr lang="en-US" sz="1850" b="1" i="0" u="none" strike="noStrike" cap="none" baseline="0" dirty="0">
                <a:solidFill>
                  <a:srgbClr val="3F3F3F"/>
                </a:solidFill>
                <a:latin typeface="Garamond"/>
                <a:ea typeface="Garamond"/>
                <a:cs typeface="Garamond"/>
                <a:sym typeface="Garamond"/>
              </a:rPr>
              <a:t>November 13, 2015</a:t>
            </a:r>
          </a:p>
          <a:p>
            <a:pPr marL="0" marR="0" lvl="0" indent="0" algn="l" rtl="0">
              <a:lnSpc>
                <a:spcPct val="80000"/>
              </a:lnSpc>
              <a:spcBef>
                <a:spcPts val="1400"/>
              </a:spcBef>
              <a:spcAft>
                <a:spcPts val="0"/>
              </a:spcAft>
              <a:buNone/>
            </a:pPr>
            <a:r>
              <a:rPr lang="en-US" sz="1850" b="0" i="0" u="none" strike="noStrike" cap="none" baseline="0" dirty="0">
                <a:solidFill>
                  <a:srgbClr val="3F3F3F"/>
                </a:solidFill>
                <a:latin typeface="Garamond"/>
                <a:ea typeface="Garamond"/>
                <a:cs typeface="Garamond"/>
                <a:sym typeface="Garamond"/>
              </a:rPr>
              <a:t>Eligibility requirements: </a:t>
            </a:r>
          </a:p>
          <a:p>
            <a:pPr marL="384048" marR="0" lvl="1" indent="-193547" algn="l" rtl="0">
              <a:lnSpc>
                <a:spcPct val="80000"/>
              </a:lnSpc>
              <a:spcBef>
                <a:spcPts val="400"/>
              </a:spcBef>
              <a:spcAft>
                <a:spcPts val="0"/>
              </a:spcAft>
              <a:buClr>
                <a:schemeClr val="accent1"/>
              </a:buClr>
              <a:buSzPct val="97941"/>
              <a:buFont typeface="Calibri"/>
              <a:buChar char="◦"/>
            </a:pPr>
            <a:r>
              <a:rPr lang="en-US" sz="1665" b="0" i="0" u="none" strike="noStrike" cap="none" baseline="0" dirty="0">
                <a:solidFill>
                  <a:srgbClr val="3F3F3F"/>
                </a:solidFill>
                <a:latin typeface="Garamond"/>
                <a:ea typeface="Garamond"/>
                <a:cs typeface="Garamond"/>
                <a:sym typeface="Garamond"/>
              </a:rPr>
              <a:t>Must have a minimum GPA of 2.5; individual chapter requirements may be higher</a:t>
            </a:r>
          </a:p>
          <a:p>
            <a:pPr marL="0" marR="0" lvl="0" indent="0" algn="l" rtl="0">
              <a:lnSpc>
                <a:spcPct val="80000"/>
              </a:lnSpc>
              <a:spcBef>
                <a:spcPts val="1600"/>
              </a:spcBef>
              <a:spcAft>
                <a:spcPts val="0"/>
              </a:spcAft>
              <a:buNone/>
            </a:pPr>
            <a:r>
              <a:rPr lang="en-US" sz="1850" b="0" i="0" u="none" strike="noStrike" cap="none" baseline="0" dirty="0">
                <a:solidFill>
                  <a:srgbClr val="3F3F3F"/>
                </a:solidFill>
                <a:latin typeface="Garamond"/>
                <a:ea typeface="Garamond"/>
                <a:cs typeface="Garamond"/>
                <a:sym typeface="Garamond"/>
              </a:rPr>
              <a:t>Dues information </a:t>
            </a:r>
          </a:p>
          <a:p>
            <a:pPr marL="384048" marR="0" lvl="1" indent="-193547" algn="l" rtl="0">
              <a:lnSpc>
                <a:spcPct val="80000"/>
              </a:lnSpc>
              <a:spcBef>
                <a:spcPts val="400"/>
              </a:spcBef>
              <a:spcAft>
                <a:spcPts val="0"/>
              </a:spcAft>
              <a:buClr>
                <a:schemeClr val="accent1"/>
              </a:buClr>
              <a:buSzPct val="97941"/>
              <a:buFont typeface="Calibri"/>
              <a:buChar char="◦"/>
            </a:pPr>
            <a:r>
              <a:rPr lang="en-US" sz="1665" b="0" i="0" u="none" strike="noStrike" cap="none" baseline="0" dirty="0">
                <a:solidFill>
                  <a:srgbClr val="3F3F3F"/>
                </a:solidFill>
                <a:latin typeface="Garamond"/>
                <a:ea typeface="Garamond"/>
                <a:cs typeface="Garamond"/>
                <a:sym typeface="Garamond"/>
              </a:rPr>
              <a:t>Dues range from $590 to $700 for new members and $325 to $425 for active members per</a:t>
            </a:r>
            <a:r>
              <a:rPr lang="en-US" sz="1665" dirty="0">
                <a:latin typeface="Garamond"/>
                <a:ea typeface="Garamond"/>
                <a:cs typeface="Garamond"/>
                <a:sym typeface="Garamond"/>
              </a:rPr>
              <a:t> semester</a:t>
            </a:r>
          </a:p>
          <a:p>
            <a:pPr marL="566928" marR="0" lvl="2" indent="-185928" algn="l" rtl="0">
              <a:lnSpc>
                <a:spcPct val="80000"/>
              </a:lnSpc>
              <a:spcBef>
                <a:spcPts val="600"/>
              </a:spcBef>
              <a:spcAft>
                <a:spcPts val="400"/>
              </a:spcAft>
              <a:buClr>
                <a:schemeClr val="accent1"/>
              </a:buClr>
              <a:buSzPct val="97941"/>
              <a:buFont typeface="Calibri"/>
              <a:buChar char="◦"/>
            </a:pPr>
            <a:r>
              <a:rPr lang="en-US" sz="1665" b="0" i="0" u="none" strike="noStrike" cap="none" baseline="0" dirty="0">
                <a:solidFill>
                  <a:srgbClr val="3F3F3F"/>
                </a:solidFill>
                <a:latin typeface="Garamond"/>
                <a:ea typeface="Garamond"/>
                <a:cs typeface="Garamond"/>
                <a:sym typeface="Garamond"/>
              </a:rPr>
              <a:t>Additional expenses may apply</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1097279" y="286603"/>
            <a:ext cx="10058399" cy="1450756"/>
          </a:xfrm>
          <a:prstGeom prst="rect">
            <a:avLst/>
          </a:prstGeom>
          <a:noFill/>
          <a:ln>
            <a:noFill/>
          </a:ln>
        </p:spPr>
        <p:txBody>
          <a:bodyPr lIns="91425" tIns="45700" rIns="91425" bIns="45700" anchor="b" anchorCtr="0">
            <a:noAutofit/>
          </a:bodyPr>
          <a:lstStyle/>
          <a:p>
            <a:pPr marL="0" marR="0" lvl="0" indent="0" algn="ctr" rtl="0">
              <a:lnSpc>
                <a:spcPct val="85000"/>
              </a:lnSpc>
              <a:spcBef>
                <a:spcPts val="0"/>
              </a:spcBef>
              <a:buClr>
                <a:srgbClr val="3F3F3F"/>
              </a:buClr>
              <a:buSzPct val="25000"/>
              <a:buFont typeface="Garamond"/>
              <a:buNone/>
            </a:pPr>
            <a:r>
              <a:rPr lang="en-US" sz="4800" b="0" i="0" u="none" strike="noStrike" cap="none" baseline="0">
                <a:solidFill>
                  <a:srgbClr val="3F3F3F"/>
                </a:solidFill>
                <a:latin typeface="Garamond"/>
                <a:ea typeface="Garamond"/>
                <a:cs typeface="Garamond"/>
                <a:sym typeface="Garamond"/>
              </a:rPr>
              <a:t>Upcoming Fall Events</a:t>
            </a:r>
          </a:p>
        </p:txBody>
      </p:sp>
      <p:sp>
        <p:nvSpPr>
          <p:cNvPr id="175" name="Shape 175"/>
          <p:cNvSpPr txBox="1">
            <a:spLocks noGrp="1"/>
          </p:cNvSpPr>
          <p:nvPr>
            <p:ph type="body" idx="1"/>
          </p:nvPr>
        </p:nvSpPr>
        <p:spPr>
          <a:xfrm>
            <a:off x="1235825" y="1845725"/>
            <a:ext cx="9919800" cy="4023299"/>
          </a:xfrm>
          <a:prstGeom prst="rect">
            <a:avLst/>
          </a:prstGeom>
          <a:noFill/>
          <a:ln>
            <a:noFill/>
          </a:ln>
        </p:spPr>
        <p:txBody>
          <a:bodyPr lIns="0" tIns="45700" rIns="0" bIns="45700" anchor="t" anchorCtr="0">
            <a:noAutofit/>
          </a:bodyPr>
          <a:lstStyle/>
          <a:p>
            <a:pPr marL="0" marR="0" lvl="0" indent="0" algn="l" rtl="0">
              <a:lnSpc>
                <a:spcPct val="90000"/>
              </a:lnSpc>
              <a:spcBef>
                <a:spcPts val="0"/>
              </a:spcBef>
              <a:spcAft>
                <a:spcPts val="0"/>
              </a:spcAft>
              <a:buNone/>
            </a:pPr>
            <a:r>
              <a:rPr lang="en-US" sz="2000" b="1" i="0" u="none" strike="noStrike" cap="none" baseline="0" dirty="0">
                <a:solidFill>
                  <a:srgbClr val="3F3F3F"/>
                </a:solidFill>
                <a:latin typeface="Garamond"/>
                <a:ea typeface="Garamond"/>
                <a:cs typeface="Garamond"/>
                <a:sym typeface="Garamond"/>
              </a:rPr>
              <a:t>Meet the Greeks:</a:t>
            </a:r>
            <a:r>
              <a:rPr lang="en-US" b="1" dirty="0">
                <a:latin typeface="Garamond"/>
                <a:ea typeface="Garamond"/>
                <a:cs typeface="Garamond"/>
                <a:sym typeface="Garamond"/>
              </a:rPr>
              <a:t> </a:t>
            </a:r>
            <a:r>
              <a:rPr lang="en-US" dirty="0">
                <a:latin typeface="Garamond"/>
                <a:ea typeface="Garamond"/>
                <a:cs typeface="Garamond"/>
                <a:sym typeface="Garamond"/>
              </a:rPr>
              <a:t>Email </a:t>
            </a:r>
            <a:r>
              <a:rPr lang="en-US" u="sng" dirty="0">
                <a:solidFill>
                  <a:schemeClr val="hlink"/>
                </a:solidFill>
                <a:latin typeface="Garamond"/>
                <a:ea typeface="Garamond"/>
                <a:cs typeface="Garamond"/>
                <a:sym typeface="Garamond"/>
                <a:hlinkClick r:id="rId3"/>
              </a:rPr>
              <a:t>martin.garcia@villanova.edu</a:t>
            </a:r>
            <a:r>
              <a:rPr lang="en-US" dirty="0">
                <a:latin typeface="Garamond"/>
                <a:ea typeface="Garamond"/>
                <a:cs typeface="Garamond"/>
                <a:sym typeface="Garamond"/>
              </a:rPr>
              <a:t> if you are interested in any of our Multicultural Greek Organizations</a:t>
            </a:r>
          </a:p>
          <a:p>
            <a:pPr marL="0" marR="0" lvl="0" indent="0" algn="l" rtl="0">
              <a:lnSpc>
                <a:spcPct val="90000"/>
              </a:lnSpc>
              <a:spcBef>
                <a:spcPts val="1400"/>
              </a:spcBef>
              <a:spcAft>
                <a:spcPts val="0"/>
              </a:spcAft>
              <a:buClr>
                <a:schemeClr val="accent1"/>
              </a:buClr>
              <a:buSzPct val="25000"/>
              <a:buFont typeface="Calibri"/>
              <a:buNone/>
            </a:pPr>
            <a:r>
              <a:rPr lang="en-US" sz="2000" b="1" i="0" u="none" strike="noStrike" cap="none" baseline="0" dirty="0" err="1" smtClean="0">
                <a:solidFill>
                  <a:srgbClr val="3F3F3F"/>
                </a:solidFill>
                <a:latin typeface="Garamond"/>
                <a:ea typeface="Garamond"/>
                <a:cs typeface="Garamond"/>
                <a:sym typeface="Garamond"/>
              </a:rPr>
              <a:t>Grabba</a:t>
            </a:r>
            <a:r>
              <a:rPr lang="en-US" sz="2000" b="1" i="0" u="none" strike="noStrike" cap="none" baseline="0" dirty="0" smtClean="0">
                <a:solidFill>
                  <a:srgbClr val="3F3F3F"/>
                </a:solidFill>
                <a:latin typeface="Garamond"/>
                <a:ea typeface="Garamond"/>
                <a:cs typeface="Garamond"/>
                <a:sym typeface="Garamond"/>
              </a:rPr>
              <a:t> </a:t>
            </a:r>
            <a:r>
              <a:rPr lang="en-US" sz="2000" b="1" i="0" u="none" strike="noStrike" cap="none" baseline="0" dirty="0">
                <a:solidFill>
                  <a:srgbClr val="3F3F3F"/>
                </a:solidFill>
                <a:latin typeface="Garamond"/>
                <a:ea typeface="Garamond"/>
                <a:cs typeface="Garamond"/>
                <a:sym typeface="Garamond"/>
              </a:rPr>
              <a:t>Greek: </a:t>
            </a:r>
            <a:r>
              <a:rPr lang="en-US" sz="2000" b="0" i="0" u="none" strike="noStrike" cap="none" baseline="0" dirty="0">
                <a:solidFill>
                  <a:srgbClr val="3F3F3F"/>
                </a:solidFill>
                <a:latin typeface="Garamond"/>
                <a:ea typeface="Garamond"/>
                <a:cs typeface="Garamond"/>
                <a:sym typeface="Garamond"/>
              </a:rPr>
              <a:t>Wednesday, October 28, 7pm – Villanova Room </a:t>
            </a:r>
          </a:p>
          <a:p>
            <a:pPr marL="0" marR="0" lvl="0" indent="0" algn="l" rtl="0">
              <a:lnSpc>
                <a:spcPct val="90000"/>
              </a:lnSpc>
              <a:spcBef>
                <a:spcPts val="1400"/>
              </a:spcBef>
              <a:spcAft>
                <a:spcPts val="0"/>
              </a:spcAft>
              <a:buNone/>
            </a:pPr>
            <a:r>
              <a:rPr lang="en-US" sz="2000" b="1" i="0" u="none" strike="noStrike" cap="none" baseline="0" dirty="0" err="1">
                <a:solidFill>
                  <a:srgbClr val="3F3F3F"/>
                </a:solidFill>
                <a:latin typeface="Garamond"/>
                <a:ea typeface="Garamond"/>
                <a:cs typeface="Garamond"/>
                <a:sym typeface="Garamond"/>
              </a:rPr>
              <a:t>Panhellenic</a:t>
            </a:r>
            <a:r>
              <a:rPr lang="en-US" sz="2000" b="1" i="0" u="none" strike="noStrike" cap="none" baseline="0" dirty="0">
                <a:solidFill>
                  <a:srgbClr val="3F3F3F"/>
                </a:solidFill>
                <a:latin typeface="Garamond"/>
                <a:ea typeface="Garamond"/>
                <a:cs typeface="Garamond"/>
                <a:sym typeface="Garamond"/>
              </a:rPr>
              <a:t> </a:t>
            </a:r>
            <a:r>
              <a:rPr lang="en-US" b="1" dirty="0">
                <a:latin typeface="Garamond"/>
                <a:ea typeface="Garamond"/>
                <a:cs typeface="Garamond"/>
                <a:sym typeface="Garamond"/>
              </a:rPr>
              <a:t>Mock Recruitment</a:t>
            </a:r>
            <a:r>
              <a:rPr lang="en-US" sz="2000" b="1" i="0" u="none" strike="noStrike" cap="none" baseline="0" dirty="0">
                <a:solidFill>
                  <a:srgbClr val="3F3F3F"/>
                </a:solidFill>
                <a:latin typeface="Garamond"/>
                <a:ea typeface="Garamond"/>
                <a:cs typeface="Garamond"/>
                <a:sym typeface="Garamond"/>
              </a:rPr>
              <a:t>: </a:t>
            </a:r>
            <a:r>
              <a:rPr lang="en-US" sz="2000" b="0" i="0" u="none" strike="noStrike" cap="none" baseline="0" dirty="0">
                <a:solidFill>
                  <a:srgbClr val="3F3F3F"/>
                </a:solidFill>
                <a:latin typeface="Garamond"/>
                <a:ea typeface="Garamond"/>
                <a:cs typeface="Garamond"/>
                <a:sym typeface="Garamond"/>
              </a:rPr>
              <a:t>Tuesday, November 17-Thursday, November 19- East and West Lounge </a:t>
            </a:r>
          </a:p>
          <a:p>
            <a:pPr marL="0" marR="0" lvl="0" indent="0" algn="l" rtl="0">
              <a:lnSpc>
                <a:spcPct val="90000"/>
              </a:lnSpc>
              <a:spcBef>
                <a:spcPts val="1400"/>
              </a:spcBef>
              <a:spcAft>
                <a:spcPts val="0"/>
              </a:spcAft>
              <a:buNone/>
            </a:pPr>
            <a:r>
              <a:rPr lang="en-US" sz="2000" b="1" i="0" u="none" strike="noStrike" cap="none" baseline="0" dirty="0" err="1">
                <a:solidFill>
                  <a:srgbClr val="3F3F3F"/>
                </a:solidFill>
                <a:latin typeface="Garamond"/>
                <a:ea typeface="Garamond"/>
                <a:cs typeface="Garamond"/>
                <a:sym typeface="Garamond"/>
              </a:rPr>
              <a:t>Panhellenic</a:t>
            </a:r>
            <a:r>
              <a:rPr lang="en-US" sz="2000" b="1" i="0" u="none" strike="noStrike" cap="none" baseline="0" dirty="0">
                <a:solidFill>
                  <a:srgbClr val="3F3F3F"/>
                </a:solidFill>
                <a:latin typeface="Garamond"/>
                <a:ea typeface="Garamond"/>
                <a:cs typeface="Garamond"/>
                <a:sym typeface="Garamond"/>
              </a:rPr>
              <a:t> Information &amp; Meet Your Rho Gamma Night: </a:t>
            </a:r>
            <a:r>
              <a:rPr lang="en-US" sz="2000" b="0" i="0" u="none" strike="noStrike" cap="none" baseline="0" dirty="0">
                <a:solidFill>
                  <a:srgbClr val="3F3F3F"/>
                </a:solidFill>
                <a:latin typeface="Garamond"/>
                <a:ea typeface="Garamond"/>
                <a:cs typeface="Garamond"/>
                <a:sym typeface="Garamond"/>
              </a:rPr>
              <a:t>Monday, November 23, 6pm – Villanova Room </a:t>
            </a:r>
          </a:p>
          <a:p>
            <a:pPr marL="91440" marR="0" lvl="0" indent="35560" algn="l" rtl="0">
              <a:lnSpc>
                <a:spcPct val="90000"/>
              </a:lnSpc>
              <a:spcBef>
                <a:spcPts val="1400"/>
              </a:spcBef>
              <a:spcAft>
                <a:spcPts val="200"/>
              </a:spcAft>
              <a:buClr>
                <a:schemeClr val="accent1"/>
              </a:buClr>
              <a:buFont typeface="Calibri"/>
              <a:buNone/>
            </a:pPr>
            <a:endParaRPr sz="2000" b="0" i="0" u="none" strike="noStrike" cap="none" baseline="0" dirty="0">
              <a:solidFill>
                <a:srgbClr val="3F3F3F"/>
              </a:solidFill>
              <a:latin typeface="Garamond"/>
              <a:ea typeface="Garamond"/>
              <a:cs typeface="Garamond"/>
              <a:sym typeface="Garamond"/>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1097279" y="286603"/>
            <a:ext cx="10058399" cy="1450756"/>
          </a:xfrm>
          <a:prstGeom prst="rect">
            <a:avLst/>
          </a:prstGeom>
          <a:noFill/>
          <a:ln>
            <a:noFill/>
          </a:ln>
        </p:spPr>
        <p:txBody>
          <a:bodyPr lIns="91425" tIns="45700" rIns="91425" bIns="45700" anchor="b" anchorCtr="0">
            <a:noAutofit/>
          </a:bodyPr>
          <a:lstStyle/>
          <a:p>
            <a:pPr marL="0" marR="0" lvl="0" indent="0" algn="ctr" rtl="0">
              <a:lnSpc>
                <a:spcPct val="85000"/>
              </a:lnSpc>
              <a:spcBef>
                <a:spcPts val="0"/>
              </a:spcBef>
              <a:buClr>
                <a:srgbClr val="3F3F3F"/>
              </a:buClr>
              <a:buSzPct val="25000"/>
              <a:buFont typeface="Garamond"/>
              <a:buNone/>
            </a:pPr>
            <a:r>
              <a:rPr lang="en-US" sz="4800" b="0" i="0" u="none" strike="noStrike" cap="none" baseline="0">
                <a:solidFill>
                  <a:srgbClr val="3F3F3F"/>
                </a:solidFill>
                <a:latin typeface="Garamond"/>
                <a:ea typeface="Garamond"/>
                <a:cs typeface="Garamond"/>
                <a:sym typeface="Garamond"/>
              </a:rPr>
              <a:t>Social Media</a:t>
            </a:r>
          </a:p>
        </p:txBody>
      </p:sp>
      <p:pic>
        <p:nvPicPr>
          <p:cNvPr id="181" name="Shape 181"/>
          <p:cNvPicPr preferRelativeResize="0">
            <a:picLocks noGrp="1"/>
          </p:cNvPicPr>
          <p:nvPr>
            <p:ph type="body" idx="1"/>
          </p:nvPr>
        </p:nvPicPr>
        <p:blipFill rotWithShape="1">
          <a:blip r:embed="rId3">
            <a:alphaModFix/>
          </a:blip>
          <a:srcRect/>
          <a:stretch/>
        </p:blipFill>
        <p:spPr>
          <a:xfrm>
            <a:off x="1565066" y="1938983"/>
            <a:ext cx="976664" cy="976664"/>
          </a:xfrm>
          <a:prstGeom prst="rect">
            <a:avLst/>
          </a:prstGeom>
          <a:noFill/>
          <a:ln>
            <a:noFill/>
          </a:ln>
        </p:spPr>
      </p:pic>
      <p:pic>
        <p:nvPicPr>
          <p:cNvPr id="182" name="Shape 182"/>
          <p:cNvPicPr preferRelativeResize="0"/>
          <p:nvPr/>
        </p:nvPicPr>
        <p:blipFill rotWithShape="1">
          <a:blip r:embed="rId4">
            <a:alphaModFix/>
          </a:blip>
          <a:srcRect/>
          <a:stretch/>
        </p:blipFill>
        <p:spPr>
          <a:xfrm>
            <a:off x="1596320" y="3423803"/>
            <a:ext cx="976664" cy="976664"/>
          </a:xfrm>
          <a:prstGeom prst="rect">
            <a:avLst/>
          </a:prstGeom>
          <a:noFill/>
          <a:ln>
            <a:noFill/>
          </a:ln>
        </p:spPr>
      </p:pic>
      <p:pic>
        <p:nvPicPr>
          <p:cNvPr id="183" name="Shape 183"/>
          <p:cNvPicPr preferRelativeResize="0"/>
          <p:nvPr/>
        </p:nvPicPr>
        <p:blipFill rotWithShape="1">
          <a:blip r:embed="rId5">
            <a:alphaModFix/>
          </a:blip>
          <a:srcRect/>
          <a:stretch/>
        </p:blipFill>
        <p:spPr>
          <a:xfrm>
            <a:off x="1565066" y="4908625"/>
            <a:ext cx="1007918" cy="1007918"/>
          </a:xfrm>
          <a:prstGeom prst="rect">
            <a:avLst/>
          </a:prstGeom>
          <a:noFill/>
          <a:ln>
            <a:noFill/>
          </a:ln>
        </p:spPr>
      </p:pic>
      <p:sp>
        <p:nvSpPr>
          <p:cNvPr id="184" name="Shape 184"/>
          <p:cNvSpPr txBox="1"/>
          <p:nvPr/>
        </p:nvSpPr>
        <p:spPr>
          <a:xfrm>
            <a:off x="3013364" y="1938983"/>
            <a:ext cx="5953991" cy="4093427"/>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2800" b="0" i="0" u="none" strike="noStrike" cap="none" baseline="0">
                <a:solidFill>
                  <a:schemeClr val="dk1"/>
                </a:solidFill>
                <a:latin typeface="Garamond"/>
                <a:ea typeface="Garamond"/>
                <a:cs typeface="Garamond"/>
                <a:sym typeface="Garamond"/>
              </a:rPr>
              <a:t>VUGreekLife</a:t>
            </a:r>
          </a:p>
          <a:p>
            <a:pPr marL="0" marR="0" lvl="0" indent="0" algn="l" rtl="0">
              <a:spcBef>
                <a:spcPts val="0"/>
              </a:spcBef>
              <a:buNone/>
            </a:pPr>
            <a:endParaRPr sz="2800" b="0" i="0" u="none" strike="noStrike" cap="none" baseline="0">
              <a:solidFill>
                <a:schemeClr val="dk1"/>
              </a:solidFill>
              <a:latin typeface="Garamond"/>
              <a:ea typeface="Garamond"/>
              <a:cs typeface="Garamond"/>
              <a:sym typeface="Garamond"/>
            </a:endParaRPr>
          </a:p>
          <a:p>
            <a:pPr marL="0" marR="0" lvl="0" indent="0" algn="l" rtl="0">
              <a:spcBef>
                <a:spcPts val="0"/>
              </a:spcBef>
              <a:buNone/>
            </a:pPr>
            <a:endParaRPr sz="2800" b="0" i="0" u="none" strike="noStrike" cap="none" baseline="0">
              <a:solidFill>
                <a:schemeClr val="dk1"/>
              </a:solidFill>
              <a:latin typeface="Garamond"/>
              <a:ea typeface="Garamond"/>
              <a:cs typeface="Garamond"/>
              <a:sym typeface="Garamond"/>
            </a:endParaRPr>
          </a:p>
          <a:p>
            <a:pPr marL="0" marR="0" lvl="0" indent="0" algn="l" rtl="0">
              <a:spcBef>
                <a:spcPts val="0"/>
              </a:spcBef>
              <a:buSzPct val="25000"/>
              <a:buNone/>
            </a:pPr>
            <a:r>
              <a:rPr lang="en-US" sz="2800" b="0" i="0" u="none" strike="noStrike" cap="none" baseline="0">
                <a:solidFill>
                  <a:schemeClr val="dk1"/>
                </a:solidFill>
                <a:latin typeface="Garamond"/>
                <a:ea typeface="Garamond"/>
                <a:cs typeface="Garamond"/>
                <a:sym typeface="Garamond"/>
              </a:rPr>
              <a:t>VUGreekLife</a:t>
            </a:r>
          </a:p>
          <a:p>
            <a:pPr marL="0" marR="0" lvl="0" indent="0" algn="l" rtl="0">
              <a:spcBef>
                <a:spcPts val="0"/>
              </a:spcBef>
              <a:buNone/>
            </a:pPr>
            <a:endParaRPr sz="2800" b="0" i="0" u="none" strike="noStrike" cap="none" baseline="0">
              <a:solidFill>
                <a:schemeClr val="dk1"/>
              </a:solidFill>
              <a:latin typeface="Garamond"/>
              <a:ea typeface="Garamond"/>
              <a:cs typeface="Garamond"/>
              <a:sym typeface="Garamond"/>
            </a:endParaRPr>
          </a:p>
          <a:p>
            <a:pPr marL="0" marR="0" lvl="0" indent="0" algn="l" rtl="0">
              <a:spcBef>
                <a:spcPts val="0"/>
              </a:spcBef>
              <a:buNone/>
            </a:pPr>
            <a:endParaRPr sz="2800" b="0" i="0" u="none" strike="noStrike" cap="none" baseline="0">
              <a:solidFill>
                <a:schemeClr val="dk1"/>
              </a:solidFill>
              <a:latin typeface="Garamond"/>
              <a:ea typeface="Garamond"/>
              <a:cs typeface="Garamond"/>
              <a:sym typeface="Garamond"/>
            </a:endParaRPr>
          </a:p>
          <a:p>
            <a:pPr marL="0" marR="0" lvl="0" indent="0" algn="l" rtl="0">
              <a:spcBef>
                <a:spcPts val="0"/>
              </a:spcBef>
              <a:buNone/>
            </a:pPr>
            <a:endParaRPr sz="2800" b="0" i="0" u="none" strike="noStrike" cap="none" baseline="0">
              <a:solidFill>
                <a:schemeClr val="dk1"/>
              </a:solidFill>
              <a:latin typeface="Garamond"/>
              <a:ea typeface="Garamond"/>
              <a:cs typeface="Garamond"/>
              <a:sym typeface="Garamond"/>
            </a:endParaRPr>
          </a:p>
          <a:p>
            <a:pPr marL="0" marR="0" lvl="0" indent="0" algn="l" rtl="0">
              <a:spcBef>
                <a:spcPts val="0"/>
              </a:spcBef>
              <a:buSzPct val="25000"/>
              <a:buNone/>
            </a:pPr>
            <a:r>
              <a:rPr lang="en-US" sz="2800" b="0" i="0" u="none" strike="noStrike" cap="none" baseline="0">
                <a:solidFill>
                  <a:schemeClr val="dk1"/>
                </a:solidFill>
                <a:latin typeface="Garamond"/>
                <a:ea typeface="Garamond"/>
                <a:cs typeface="Garamond"/>
                <a:sym typeface="Garamond"/>
              </a:rPr>
              <a:t>VillanovaOFSL</a:t>
            </a:r>
          </a:p>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1097279" y="286603"/>
            <a:ext cx="10058399" cy="1450756"/>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Garamond"/>
              <a:buNone/>
            </a:pPr>
            <a:r>
              <a:rPr lang="en-US" sz="4800" b="0" i="0" u="none" strike="noStrike" cap="none" baseline="0">
                <a:solidFill>
                  <a:srgbClr val="3F3F3F"/>
                </a:solidFill>
                <a:latin typeface="Garamond"/>
                <a:ea typeface="Garamond"/>
                <a:cs typeface="Garamond"/>
                <a:sym typeface="Garamond"/>
              </a:rPr>
              <a:t>The Office of Fraternity &amp; Sorority Life</a:t>
            </a:r>
          </a:p>
        </p:txBody>
      </p:sp>
      <p:sp>
        <p:nvSpPr>
          <p:cNvPr id="104" name="Shape 104"/>
          <p:cNvSpPr txBox="1">
            <a:spLocks noGrp="1"/>
          </p:cNvSpPr>
          <p:nvPr>
            <p:ph type="body" idx="1"/>
          </p:nvPr>
        </p:nvSpPr>
        <p:spPr>
          <a:xfrm>
            <a:off x="1097279" y="1845733"/>
            <a:ext cx="10058399" cy="1022157"/>
          </a:xfrm>
          <a:prstGeom prst="rect">
            <a:avLst/>
          </a:prstGeom>
          <a:noFill/>
          <a:ln>
            <a:noFill/>
          </a:ln>
        </p:spPr>
        <p:txBody>
          <a:bodyPr lIns="0" tIns="45700" rIns="0" bIns="45700" anchor="t" anchorCtr="0">
            <a:noAutofit/>
          </a:bodyPr>
          <a:lstStyle/>
          <a:p>
            <a:pPr marL="91440" marR="0" lvl="0" indent="-91440" algn="l" rtl="0">
              <a:lnSpc>
                <a:spcPct val="90000"/>
              </a:lnSpc>
              <a:spcBef>
                <a:spcPts val="0"/>
              </a:spcBef>
              <a:spcAft>
                <a:spcPts val="200"/>
              </a:spcAft>
              <a:buClr>
                <a:schemeClr val="accent1"/>
              </a:buClr>
              <a:buSzPct val="100000"/>
              <a:buFont typeface="Calibri"/>
              <a:buChar char=" "/>
            </a:pPr>
            <a:r>
              <a:rPr lang="en-US" sz="2000" b="0" i="0" u="none" strike="noStrike" cap="none" baseline="0">
                <a:solidFill>
                  <a:srgbClr val="3F3F3F"/>
                </a:solidFill>
                <a:latin typeface="Garamond"/>
                <a:ea typeface="Garamond"/>
                <a:cs typeface="Garamond"/>
                <a:sym typeface="Garamond"/>
              </a:rPr>
              <a:t>Our mission is to enhance the collegiate experience for the members of our fraternal organizations. Through Augustinian principles, the Office of Fraternity and Sorority Life will guide students in their personal growth and development, forming well-rounded, valued, community members.</a:t>
            </a:r>
          </a:p>
        </p:txBody>
      </p:sp>
      <p:sp>
        <p:nvSpPr>
          <p:cNvPr id="105" name="Shape 105"/>
          <p:cNvSpPr txBox="1"/>
          <p:nvPr/>
        </p:nvSpPr>
        <p:spPr>
          <a:xfrm>
            <a:off x="1288473" y="3106882"/>
            <a:ext cx="9867206" cy="3416319"/>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3600" b="0" i="0" u="none" strike="noStrike" cap="none" baseline="0">
                <a:solidFill>
                  <a:schemeClr val="dk1"/>
                </a:solidFill>
                <a:latin typeface="Garamond"/>
                <a:ea typeface="Garamond"/>
                <a:cs typeface="Garamond"/>
                <a:sym typeface="Garamond"/>
              </a:rPr>
              <a:t>	Scholarship</a:t>
            </a:r>
          </a:p>
          <a:p>
            <a:pPr marL="0" marR="0" lvl="0" indent="0" algn="l" rtl="0">
              <a:spcBef>
                <a:spcPts val="0"/>
              </a:spcBef>
              <a:buSzPct val="25000"/>
              <a:buNone/>
            </a:pPr>
            <a:r>
              <a:rPr lang="en-US" sz="2400" b="0" i="0" u="none" strike="noStrike" cap="none" baseline="0">
                <a:solidFill>
                  <a:schemeClr val="dk1"/>
                </a:solidFill>
                <a:latin typeface="Garamond"/>
                <a:ea typeface="Garamond"/>
                <a:cs typeface="Garamond"/>
                <a:sym typeface="Garamond"/>
              </a:rPr>
              <a:t>		</a:t>
            </a:r>
            <a:r>
              <a:rPr lang="en-US" sz="3600" b="0" i="0" u="none" strike="noStrike" cap="none" baseline="0">
                <a:solidFill>
                  <a:schemeClr val="dk1"/>
                </a:solidFill>
                <a:latin typeface="Garamond"/>
                <a:ea typeface="Garamond"/>
                <a:cs typeface="Garamond"/>
                <a:sym typeface="Garamond"/>
              </a:rPr>
              <a:t>Diversity</a:t>
            </a:r>
          </a:p>
          <a:p>
            <a:pPr marL="0" marR="0" lvl="0" indent="0" algn="l" rtl="0">
              <a:spcBef>
                <a:spcPts val="0"/>
              </a:spcBef>
              <a:buSzPct val="25000"/>
              <a:buNone/>
            </a:pPr>
            <a:r>
              <a:rPr lang="en-US" sz="3200" b="0" i="0" u="none" strike="noStrike" cap="none" baseline="0">
                <a:solidFill>
                  <a:schemeClr val="dk1"/>
                </a:solidFill>
                <a:latin typeface="Garamond"/>
                <a:ea typeface="Garamond"/>
                <a:cs typeface="Garamond"/>
                <a:sym typeface="Garamond"/>
              </a:rPr>
              <a:t>			</a:t>
            </a:r>
            <a:r>
              <a:rPr lang="en-US" sz="3600" b="0" i="0" u="none" strike="noStrike" cap="none" baseline="0">
                <a:solidFill>
                  <a:schemeClr val="dk1"/>
                </a:solidFill>
                <a:latin typeface="Garamond"/>
                <a:ea typeface="Garamond"/>
                <a:cs typeface="Garamond"/>
                <a:sym typeface="Garamond"/>
              </a:rPr>
              <a:t>Respect</a:t>
            </a:r>
          </a:p>
          <a:p>
            <a:pPr marL="0" marR="0" lvl="0" indent="0" algn="l" rtl="0">
              <a:spcBef>
                <a:spcPts val="0"/>
              </a:spcBef>
              <a:buSzPct val="25000"/>
              <a:buNone/>
            </a:pPr>
            <a:r>
              <a:rPr lang="en-US" sz="3600" b="0" i="0" u="none" strike="noStrike" cap="none" baseline="0">
                <a:solidFill>
                  <a:schemeClr val="dk1"/>
                </a:solidFill>
                <a:latin typeface="Garamond"/>
                <a:ea typeface="Garamond"/>
                <a:cs typeface="Garamond"/>
                <a:sym typeface="Garamond"/>
              </a:rPr>
              <a:t>				Community</a:t>
            </a:r>
          </a:p>
          <a:p>
            <a:pPr marL="0" marR="0" lvl="0" indent="0" algn="l" rtl="0">
              <a:spcBef>
                <a:spcPts val="0"/>
              </a:spcBef>
              <a:buSzPct val="25000"/>
              <a:buNone/>
            </a:pPr>
            <a:r>
              <a:rPr lang="en-US" sz="3600" b="0" i="0" u="none" strike="noStrike" cap="none" baseline="0">
                <a:solidFill>
                  <a:schemeClr val="dk1"/>
                </a:solidFill>
                <a:latin typeface="Garamond"/>
                <a:ea typeface="Garamond"/>
                <a:cs typeface="Garamond"/>
                <a:sym typeface="Garamond"/>
              </a:rPr>
              <a:t>					Responsibility</a:t>
            </a:r>
          </a:p>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097279" y="286603"/>
            <a:ext cx="10058399" cy="1450756"/>
          </a:xfrm>
          <a:prstGeom prst="rect">
            <a:avLst/>
          </a:prstGeom>
          <a:noFill/>
          <a:ln>
            <a:noFill/>
          </a:ln>
        </p:spPr>
        <p:txBody>
          <a:bodyPr lIns="91425" tIns="45700" rIns="91425" bIns="45700" anchor="b" anchorCtr="0">
            <a:noAutofit/>
          </a:bodyPr>
          <a:lstStyle/>
          <a:p>
            <a:pPr marL="0" marR="0" lvl="0" indent="0" algn="ctr" rtl="0">
              <a:lnSpc>
                <a:spcPct val="85000"/>
              </a:lnSpc>
              <a:spcBef>
                <a:spcPts val="0"/>
              </a:spcBef>
              <a:buClr>
                <a:srgbClr val="3F3F3F"/>
              </a:buClr>
              <a:buSzPct val="25000"/>
              <a:buFont typeface="Garamond"/>
              <a:buNone/>
            </a:pPr>
            <a:r>
              <a:rPr lang="en-US" sz="4800" b="0" i="0" u="none" strike="noStrike" cap="none" baseline="0">
                <a:solidFill>
                  <a:srgbClr val="3F3F3F"/>
                </a:solidFill>
                <a:latin typeface="Garamond"/>
                <a:ea typeface="Garamond"/>
                <a:cs typeface="Garamond"/>
                <a:sym typeface="Garamond"/>
              </a:rPr>
              <a:t>Our Greek Community</a:t>
            </a:r>
          </a:p>
        </p:txBody>
      </p:sp>
      <p:sp>
        <p:nvSpPr>
          <p:cNvPr id="111" name="Shape 111"/>
          <p:cNvSpPr txBox="1">
            <a:spLocks noGrp="1"/>
          </p:cNvSpPr>
          <p:nvPr>
            <p:ph type="body" idx="1"/>
          </p:nvPr>
        </p:nvSpPr>
        <p:spPr>
          <a:xfrm>
            <a:off x="1097279" y="1845733"/>
            <a:ext cx="10058399" cy="4023360"/>
          </a:xfrm>
          <a:prstGeom prst="rect">
            <a:avLst/>
          </a:prstGeom>
          <a:noFill/>
          <a:ln>
            <a:noFill/>
          </a:ln>
        </p:spPr>
        <p:txBody>
          <a:bodyPr lIns="0" tIns="45700" rIns="0" bIns="45700" anchor="t" anchorCtr="0">
            <a:noAutofit/>
          </a:bodyPr>
          <a:lstStyle/>
          <a:p>
            <a:pPr marL="0" marR="0" lvl="0" indent="0" algn="l" rtl="0">
              <a:lnSpc>
                <a:spcPct val="90000"/>
              </a:lnSpc>
              <a:spcBef>
                <a:spcPts val="0"/>
              </a:spcBef>
              <a:spcAft>
                <a:spcPts val="0"/>
              </a:spcAft>
              <a:buClr>
                <a:schemeClr val="accent1"/>
              </a:buClr>
              <a:buSzPct val="25000"/>
              <a:buFont typeface="Calibri"/>
              <a:buNone/>
            </a:pPr>
            <a:r>
              <a:rPr lang="en-US" sz="2400" b="0" i="0" u="none" strike="noStrike" cap="none" baseline="0">
                <a:solidFill>
                  <a:srgbClr val="3F3F3F"/>
                </a:solidFill>
                <a:latin typeface="Garamond"/>
                <a:ea typeface="Garamond"/>
                <a:cs typeface="Garamond"/>
                <a:sym typeface="Garamond"/>
              </a:rPr>
              <a:t>3 Councils:</a:t>
            </a:r>
          </a:p>
          <a:p>
            <a:pPr marL="384048" marR="0" lvl="1" indent="-193548" algn="l" rtl="0">
              <a:lnSpc>
                <a:spcPct val="90000"/>
              </a:lnSpc>
              <a:spcBef>
                <a:spcPts val="400"/>
              </a:spcBef>
              <a:spcAft>
                <a:spcPts val="0"/>
              </a:spcAft>
              <a:buClr>
                <a:schemeClr val="accent1"/>
              </a:buClr>
              <a:buSzPct val="100000"/>
              <a:buFont typeface="Calibri"/>
              <a:buChar char="◦"/>
            </a:pPr>
            <a:r>
              <a:rPr lang="en-US" sz="1800" b="0" i="0" u="none" strike="noStrike" cap="none" baseline="0">
                <a:solidFill>
                  <a:srgbClr val="3F3F3F"/>
                </a:solidFill>
                <a:latin typeface="Garamond"/>
                <a:ea typeface="Garamond"/>
                <a:cs typeface="Garamond"/>
                <a:sym typeface="Garamond"/>
              </a:rPr>
              <a:t>Interfraternity Council (IFC) – 8 chapters and 1 colony</a:t>
            </a:r>
          </a:p>
          <a:p>
            <a:pPr marL="384048" marR="0" lvl="1" indent="-193548" algn="l" rtl="0">
              <a:lnSpc>
                <a:spcPct val="90000"/>
              </a:lnSpc>
              <a:spcBef>
                <a:spcPts val="600"/>
              </a:spcBef>
              <a:spcAft>
                <a:spcPts val="0"/>
              </a:spcAft>
              <a:buClr>
                <a:schemeClr val="accent1"/>
              </a:buClr>
              <a:buSzPct val="100000"/>
              <a:buFont typeface="Calibri"/>
              <a:buChar char="◦"/>
            </a:pPr>
            <a:r>
              <a:rPr lang="en-US" sz="1800" b="0" i="0" u="none" strike="noStrike" cap="none" baseline="0">
                <a:solidFill>
                  <a:srgbClr val="3F3F3F"/>
                </a:solidFill>
                <a:latin typeface="Garamond"/>
                <a:ea typeface="Garamond"/>
                <a:cs typeface="Garamond"/>
                <a:sym typeface="Garamond"/>
              </a:rPr>
              <a:t>Multicultural Greek Council (MGC) – 9 chapters and 1 colony</a:t>
            </a:r>
          </a:p>
          <a:p>
            <a:pPr marL="384048" marR="0" lvl="1" indent="-193548" algn="l" rtl="0">
              <a:lnSpc>
                <a:spcPct val="90000"/>
              </a:lnSpc>
              <a:spcBef>
                <a:spcPts val="600"/>
              </a:spcBef>
              <a:spcAft>
                <a:spcPts val="0"/>
              </a:spcAft>
              <a:buClr>
                <a:schemeClr val="accent1"/>
              </a:buClr>
              <a:buSzPct val="100000"/>
              <a:buFont typeface="Calibri"/>
              <a:buChar char="◦"/>
            </a:pPr>
            <a:r>
              <a:rPr lang="en-US" sz="1800" b="0" i="0" u="none" strike="noStrike" cap="none" baseline="0">
                <a:solidFill>
                  <a:srgbClr val="3F3F3F"/>
                </a:solidFill>
                <a:latin typeface="Garamond"/>
                <a:ea typeface="Garamond"/>
                <a:cs typeface="Garamond"/>
                <a:sym typeface="Garamond"/>
              </a:rPr>
              <a:t>Panhellenic Council (Panhel) – 9 chapters </a:t>
            </a:r>
          </a:p>
          <a:p>
            <a:pPr marL="0" marR="0" lvl="0" indent="0" algn="l" rtl="0">
              <a:lnSpc>
                <a:spcPct val="90000"/>
              </a:lnSpc>
              <a:spcBef>
                <a:spcPts val="1600"/>
              </a:spcBef>
              <a:spcAft>
                <a:spcPts val="0"/>
              </a:spcAft>
              <a:buClr>
                <a:schemeClr val="accent1"/>
              </a:buClr>
              <a:buFont typeface="Calibri"/>
              <a:buNone/>
            </a:pPr>
            <a:endParaRPr sz="2400" b="0" i="0" u="none" strike="noStrike" cap="none" baseline="0">
              <a:solidFill>
                <a:srgbClr val="3F3F3F"/>
              </a:solidFill>
              <a:latin typeface="Garamond"/>
              <a:ea typeface="Garamond"/>
              <a:cs typeface="Garamond"/>
              <a:sym typeface="Garamond"/>
            </a:endParaRPr>
          </a:p>
          <a:p>
            <a:pPr marL="0" marR="0" lvl="0" indent="0" algn="l" rtl="0">
              <a:lnSpc>
                <a:spcPct val="90000"/>
              </a:lnSpc>
              <a:spcBef>
                <a:spcPts val="1400"/>
              </a:spcBef>
              <a:spcAft>
                <a:spcPts val="0"/>
              </a:spcAft>
              <a:buClr>
                <a:schemeClr val="accent1"/>
              </a:buClr>
              <a:buSzPct val="25000"/>
              <a:buFont typeface="Calibri"/>
              <a:buNone/>
            </a:pPr>
            <a:r>
              <a:rPr lang="en-US" sz="2400" b="0" i="0" u="none" strike="noStrike" cap="none" baseline="0">
                <a:solidFill>
                  <a:srgbClr val="3F3F3F"/>
                </a:solidFill>
                <a:latin typeface="Garamond"/>
                <a:ea typeface="Garamond"/>
                <a:cs typeface="Garamond"/>
                <a:sym typeface="Garamond"/>
              </a:rPr>
              <a:t>3 Full-time Staff Members, located in Corr Hall: </a:t>
            </a:r>
          </a:p>
          <a:p>
            <a:pPr marL="384048" marR="0" lvl="1" indent="-193548" algn="l" rtl="0">
              <a:lnSpc>
                <a:spcPct val="90000"/>
              </a:lnSpc>
              <a:spcBef>
                <a:spcPts val="400"/>
              </a:spcBef>
              <a:spcAft>
                <a:spcPts val="0"/>
              </a:spcAft>
              <a:buClr>
                <a:schemeClr val="accent1"/>
              </a:buClr>
              <a:buSzPct val="100000"/>
              <a:buFont typeface="Calibri"/>
              <a:buChar char="◦"/>
            </a:pPr>
            <a:r>
              <a:rPr lang="en-US" sz="1800" b="0" i="0" u="none" strike="noStrike" cap="none" baseline="0">
                <a:solidFill>
                  <a:srgbClr val="3F3F3F"/>
                </a:solidFill>
                <a:latin typeface="Garamond"/>
                <a:ea typeface="Garamond"/>
                <a:cs typeface="Garamond"/>
                <a:sym typeface="Garamond"/>
              </a:rPr>
              <a:t>Mimi Moran, Administrative Assistant</a:t>
            </a:r>
          </a:p>
          <a:p>
            <a:pPr marL="384048" marR="0" lvl="1" indent="-193548" algn="l" rtl="0">
              <a:lnSpc>
                <a:spcPct val="90000"/>
              </a:lnSpc>
              <a:spcBef>
                <a:spcPts val="600"/>
              </a:spcBef>
              <a:spcAft>
                <a:spcPts val="0"/>
              </a:spcAft>
              <a:buClr>
                <a:schemeClr val="accent1"/>
              </a:buClr>
              <a:buSzPct val="100000"/>
              <a:buFont typeface="Calibri"/>
              <a:buChar char="◦"/>
            </a:pPr>
            <a:r>
              <a:rPr lang="en-US" sz="1800" b="0" i="0" u="none" strike="noStrike" cap="none" baseline="0">
                <a:solidFill>
                  <a:srgbClr val="3F3F3F"/>
                </a:solidFill>
                <a:latin typeface="Garamond"/>
                <a:ea typeface="Garamond"/>
                <a:cs typeface="Garamond"/>
                <a:sym typeface="Garamond"/>
              </a:rPr>
              <a:t>Jessi McPherrin, Assistant Director</a:t>
            </a:r>
          </a:p>
          <a:p>
            <a:pPr marL="384048" marR="0" lvl="1" indent="-193548" algn="l" rtl="0">
              <a:lnSpc>
                <a:spcPct val="90000"/>
              </a:lnSpc>
              <a:spcBef>
                <a:spcPts val="600"/>
              </a:spcBef>
              <a:spcAft>
                <a:spcPts val="0"/>
              </a:spcAft>
              <a:buClr>
                <a:schemeClr val="accent1"/>
              </a:buClr>
              <a:buSzPct val="100000"/>
              <a:buFont typeface="Calibri"/>
              <a:buChar char="◦"/>
            </a:pPr>
            <a:r>
              <a:rPr lang="en-US" sz="1800" b="0" i="0" u="none" strike="noStrike" cap="none" baseline="0">
                <a:solidFill>
                  <a:srgbClr val="3F3F3F"/>
                </a:solidFill>
                <a:latin typeface="Garamond"/>
                <a:ea typeface="Garamond"/>
                <a:cs typeface="Garamond"/>
                <a:sym typeface="Garamond"/>
              </a:rPr>
              <a:t>Martin Garcia, Coordinator</a:t>
            </a:r>
          </a:p>
          <a:p>
            <a:pPr marL="457200" marR="0" lvl="1" indent="0" algn="l" rtl="0">
              <a:lnSpc>
                <a:spcPct val="90000"/>
              </a:lnSpc>
              <a:spcBef>
                <a:spcPts val="600"/>
              </a:spcBef>
              <a:spcAft>
                <a:spcPts val="400"/>
              </a:spcAft>
              <a:buClr>
                <a:schemeClr val="accent1"/>
              </a:buClr>
              <a:buFont typeface="Calibri"/>
              <a:buNone/>
            </a:pPr>
            <a:endParaRPr sz="1800" b="0" i="0" u="none" strike="noStrike" cap="none" baseline="0">
              <a:solidFill>
                <a:srgbClr val="3F3F3F"/>
              </a:solidFill>
              <a:latin typeface="Calibri"/>
              <a:ea typeface="Calibri"/>
              <a:cs typeface="Calibri"/>
              <a:sym typeface="Calibri"/>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1097279" y="286603"/>
            <a:ext cx="10058399" cy="1450756"/>
          </a:xfrm>
          <a:prstGeom prst="rect">
            <a:avLst/>
          </a:prstGeom>
          <a:noFill/>
          <a:ln>
            <a:noFill/>
          </a:ln>
        </p:spPr>
        <p:txBody>
          <a:bodyPr lIns="91425" tIns="45700" rIns="91425" bIns="45700" anchor="b" anchorCtr="0">
            <a:noAutofit/>
          </a:bodyPr>
          <a:lstStyle/>
          <a:p>
            <a:pPr marL="0" marR="0" lvl="0" indent="0" algn="ctr" rtl="0">
              <a:lnSpc>
                <a:spcPct val="85000"/>
              </a:lnSpc>
              <a:spcBef>
                <a:spcPts val="0"/>
              </a:spcBef>
              <a:buClr>
                <a:srgbClr val="3F3F3F"/>
              </a:buClr>
              <a:buSzPct val="25000"/>
              <a:buFont typeface="Garamond"/>
              <a:buNone/>
            </a:pPr>
            <a:r>
              <a:rPr lang="en-US" sz="4800" b="0" i="0" u="none" strike="noStrike" cap="none" baseline="0">
                <a:solidFill>
                  <a:srgbClr val="3F3F3F"/>
                </a:solidFill>
                <a:latin typeface="Garamond"/>
                <a:ea typeface="Garamond"/>
                <a:cs typeface="Garamond"/>
                <a:sym typeface="Garamond"/>
              </a:rPr>
              <a:t>Our Community Statistics </a:t>
            </a:r>
          </a:p>
        </p:txBody>
      </p:sp>
      <p:sp>
        <p:nvSpPr>
          <p:cNvPr id="117" name="Shape 117"/>
          <p:cNvSpPr txBox="1"/>
          <p:nvPr/>
        </p:nvSpPr>
        <p:spPr>
          <a:xfrm>
            <a:off x="997525" y="1849582"/>
            <a:ext cx="9466119" cy="415498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0" i="0" u="none" strike="noStrike" cap="none" baseline="0">
                <a:solidFill>
                  <a:schemeClr val="dk1"/>
                </a:solidFill>
                <a:latin typeface="Garamond"/>
                <a:ea typeface="Garamond"/>
                <a:cs typeface="Garamond"/>
                <a:sym typeface="Garamond"/>
              </a:rPr>
              <a:t>In 2014: </a:t>
            </a:r>
          </a:p>
          <a:p>
            <a:pPr marL="0" marR="0" lvl="0" indent="0" algn="l" rtl="0">
              <a:spcBef>
                <a:spcPts val="0"/>
              </a:spcBef>
              <a:buNone/>
            </a:pPr>
            <a:endParaRPr sz="2400" b="0" i="0" u="none" strike="noStrike" cap="none" baseline="0">
              <a:solidFill>
                <a:schemeClr val="dk1"/>
              </a:solidFill>
              <a:latin typeface="Garamond"/>
              <a:ea typeface="Garamond"/>
              <a:cs typeface="Garamond"/>
              <a:sym typeface="Garamond"/>
            </a:endParaRPr>
          </a:p>
          <a:p>
            <a:pPr marL="0" marR="0" lvl="0" indent="0" algn="l" rtl="0">
              <a:spcBef>
                <a:spcPts val="0"/>
              </a:spcBef>
              <a:buSzPct val="25000"/>
              <a:buNone/>
            </a:pPr>
            <a:r>
              <a:rPr lang="en-US" sz="4000" b="0" i="0" u="none" strike="noStrike" cap="none" baseline="0">
                <a:solidFill>
                  <a:schemeClr val="dk1"/>
                </a:solidFill>
                <a:latin typeface="Garamond"/>
                <a:ea typeface="Garamond"/>
                <a:cs typeface="Garamond"/>
                <a:sym typeface="Garamond"/>
              </a:rPr>
              <a:t>$425, 000 </a:t>
            </a:r>
            <a:r>
              <a:rPr lang="en-US" sz="2400" b="0" i="0" u="none" strike="noStrike" cap="none" baseline="0">
                <a:solidFill>
                  <a:schemeClr val="dk1"/>
                </a:solidFill>
                <a:latin typeface="Garamond"/>
                <a:ea typeface="Garamond"/>
                <a:cs typeface="Garamond"/>
                <a:sym typeface="Garamond"/>
              </a:rPr>
              <a:t>was raised for local and national philanthropies </a:t>
            </a:r>
          </a:p>
          <a:p>
            <a:pPr marL="0" marR="0" lvl="0" indent="0" algn="l" rtl="0">
              <a:spcBef>
                <a:spcPts val="0"/>
              </a:spcBef>
              <a:buNone/>
            </a:pPr>
            <a:endParaRPr sz="2400" b="0" i="0" u="none" strike="noStrike" cap="none" baseline="0">
              <a:solidFill>
                <a:schemeClr val="dk1"/>
              </a:solidFill>
              <a:latin typeface="Garamond"/>
              <a:ea typeface="Garamond"/>
              <a:cs typeface="Garamond"/>
              <a:sym typeface="Garamond"/>
            </a:endParaRPr>
          </a:p>
          <a:p>
            <a:pPr marL="0" marR="0" lvl="0" indent="0" algn="l" rtl="0">
              <a:spcBef>
                <a:spcPts val="0"/>
              </a:spcBef>
              <a:buSzPct val="25000"/>
              <a:buNone/>
            </a:pPr>
            <a:r>
              <a:rPr lang="en-US" sz="4000" b="0" i="0" u="none" strike="noStrike" cap="none" baseline="0">
                <a:solidFill>
                  <a:schemeClr val="dk1"/>
                </a:solidFill>
                <a:latin typeface="Garamond"/>
                <a:ea typeface="Garamond"/>
                <a:cs typeface="Garamond"/>
                <a:sym typeface="Garamond"/>
              </a:rPr>
              <a:t>32,000</a:t>
            </a:r>
            <a:r>
              <a:rPr lang="en-US" sz="2400" b="0" i="0" u="none" strike="noStrike" cap="none" baseline="0">
                <a:solidFill>
                  <a:schemeClr val="dk1"/>
                </a:solidFill>
                <a:latin typeface="Garamond"/>
                <a:ea typeface="Garamond"/>
                <a:cs typeface="Garamond"/>
                <a:sym typeface="Garamond"/>
              </a:rPr>
              <a:t> hours of community service was performed</a:t>
            </a:r>
          </a:p>
          <a:p>
            <a:pPr marL="0" marR="0" lvl="0" indent="0" algn="l" rtl="0">
              <a:spcBef>
                <a:spcPts val="0"/>
              </a:spcBef>
              <a:buNone/>
            </a:pPr>
            <a:endParaRPr sz="2400" b="0" i="0" u="none" strike="noStrike" cap="none" baseline="0">
              <a:solidFill>
                <a:schemeClr val="dk1"/>
              </a:solidFill>
              <a:latin typeface="Garamond"/>
              <a:ea typeface="Garamond"/>
              <a:cs typeface="Garamond"/>
              <a:sym typeface="Garamond"/>
            </a:endParaRPr>
          </a:p>
          <a:p>
            <a:pPr marL="0" marR="0" lvl="0" indent="0" algn="l" rtl="0">
              <a:spcBef>
                <a:spcPts val="0"/>
              </a:spcBef>
              <a:buSzPct val="25000"/>
              <a:buNone/>
            </a:pPr>
            <a:r>
              <a:rPr lang="en-US" sz="2400" b="0" i="0" u="none" strike="noStrike" cap="none" baseline="0">
                <a:solidFill>
                  <a:schemeClr val="dk1"/>
                </a:solidFill>
                <a:latin typeface="Garamond"/>
                <a:ea typeface="Garamond"/>
                <a:cs typeface="Garamond"/>
                <a:sym typeface="Garamond"/>
              </a:rPr>
              <a:t>Spring 2015: </a:t>
            </a:r>
          </a:p>
          <a:p>
            <a:pPr marL="0" marR="0" lvl="0" indent="0" algn="l" rtl="0">
              <a:spcBef>
                <a:spcPts val="0"/>
              </a:spcBef>
              <a:buSzPct val="25000"/>
              <a:buNone/>
            </a:pPr>
            <a:r>
              <a:rPr lang="en-US" sz="2400" b="0" i="0" u="none" strike="noStrike" cap="none" baseline="0">
                <a:solidFill>
                  <a:schemeClr val="dk1"/>
                </a:solidFill>
                <a:latin typeface="Garamond"/>
                <a:ea typeface="Garamond"/>
                <a:cs typeface="Garamond"/>
                <a:sym typeface="Garamond"/>
              </a:rPr>
              <a:t>All student GPA 3.37 </a:t>
            </a:r>
          </a:p>
          <a:p>
            <a:pPr marL="0" marR="0" lvl="0" indent="0" algn="l" rtl="0">
              <a:spcBef>
                <a:spcPts val="0"/>
              </a:spcBef>
              <a:buSzPct val="25000"/>
              <a:buNone/>
            </a:pPr>
            <a:r>
              <a:rPr lang="en-US" sz="2400" b="0" i="0" u="none" strike="noStrike" cap="none" baseline="0">
                <a:solidFill>
                  <a:schemeClr val="dk1"/>
                </a:solidFill>
                <a:latin typeface="Garamond"/>
                <a:ea typeface="Garamond"/>
                <a:cs typeface="Garamond"/>
                <a:sym typeface="Garamond"/>
              </a:rPr>
              <a:t>All Greek GPA </a:t>
            </a:r>
            <a:r>
              <a:rPr lang="en-US" sz="4000" b="0" i="0" u="none" strike="noStrike" cap="none" baseline="0">
                <a:solidFill>
                  <a:schemeClr val="dk1"/>
                </a:solidFill>
                <a:latin typeface="Garamond"/>
                <a:ea typeface="Garamond"/>
                <a:cs typeface="Garamond"/>
                <a:sym typeface="Garamond"/>
              </a:rPr>
              <a:t>3.39</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1097279" y="286603"/>
            <a:ext cx="10058399" cy="1450756"/>
          </a:xfrm>
          <a:prstGeom prst="rect">
            <a:avLst/>
          </a:prstGeom>
          <a:noFill/>
          <a:ln>
            <a:noFill/>
          </a:ln>
        </p:spPr>
        <p:txBody>
          <a:bodyPr lIns="91425" tIns="45700" rIns="91425" bIns="45700" anchor="b" anchorCtr="0">
            <a:noAutofit/>
          </a:bodyPr>
          <a:lstStyle/>
          <a:p>
            <a:pPr marL="0" marR="0" lvl="0" indent="0" algn="ctr" rtl="0">
              <a:lnSpc>
                <a:spcPct val="85000"/>
              </a:lnSpc>
              <a:spcBef>
                <a:spcPts val="0"/>
              </a:spcBef>
              <a:buClr>
                <a:srgbClr val="3F3F3F"/>
              </a:buClr>
              <a:buSzPct val="25000"/>
              <a:buFont typeface="Garamond"/>
              <a:buNone/>
            </a:pPr>
            <a:r>
              <a:rPr lang="en-US" sz="4800" b="0" i="0" u="none" strike="noStrike" cap="none" baseline="0">
                <a:solidFill>
                  <a:srgbClr val="3F3F3F"/>
                </a:solidFill>
                <a:latin typeface="Garamond"/>
                <a:ea typeface="Garamond"/>
                <a:cs typeface="Garamond"/>
                <a:sym typeface="Garamond"/>
              </a:rPr>
              <a:t>Inclusivity Statement</a:t>
            </a:r>
          </a:p>
        </p:txBody>
      </p:sp>
      <p:sp>
        <p:nvSpPr>
          <p:cNvPr id="123" name="Shape 123"/>
          <p:cNvSpPr txBox="1">
            <a:spLocks noGrp="1"/>
          </p:cNvSpPr>
          <p:nvPr>
            <p:ph type="body" idx="1"/>
          </p:nvPr>
        </p:nvSpPr>
        <p:spPr>
          <a:xfrm>
            <a:off x="571500" y="1845733"/>
            <a:ext cx="11305307" cy="4023360"/>
          </a:xfrm>
          <a:prstGeom prst="rect">
            <a:avLst/>
          </a:prstGeom>
          <a:noFill/>
          <a:ln>
            <a:noFill/>
          </a:ln>
        </p:spPr>
        <p:txBody>
          <a:bodyPr lIns="0" tIns="45700" rIns="0" bIns="45700" anchor="t" anchorCtr="0">
            <a:noAutofit/>
          </a:bodyPr>
          <a:lstStyle/>
          <a:p>
            <a:pPr marL="91440" marR="0" lvl="0" indent="-91440" algn="ctr" rtl="0">
              <a:lnSpc>
                <a:spcPct val="100000"/>
              </a:lnSpc>
              <a:spcBef>
                <a:spcPts val="0"/>
              </a:spcBef>
              <a:spcAft>
                <a:spcPts val="0"/>
              </a:spcAft>
              <a:buClr>
                <a:schemeClr val="accent1"/>
              </a:buClr>
              <a:buSzPct val="100000"/>
              <a:buFont typeface="Calibri"/>
              <a:buChar char=" "/>
            </a:pPr>
            <a:r>
              <a:rPr lang="en-US" sz="2400" b="0" i="0" u="none" strike="noStrike" cap="none" baseline="0">
                <a:solidFill>
                  <a:srgbClr val="3F3F3F"/>
                </a:solidFill>
                <a:latin typeface="Garamond"/>
                <a:ea typeface="Garamond"/>
                <a:cs typeface="Garamond"/>
                <a:sym typeface="Garamond"/>
              </a:rPr>
              <a:t>We hereby reaffirm our commitment to fostering a community of acceptance, openness and freedom of expression.</a:t>
            </a:r>
          </a:p>
          <a:p>
            <a:pPr marL="91440" marR="0" lvl="0" indent="-91440" algn="ctr" rtl="0">
              <a:lnSpc>
                <a:spcPct val="90000"/>
              </a:lnSpc>
              <a:spcBef>
                <a:spcPts val="1400"/>
              </a:spcBef>
              <a:spcAft>
                <a:spcPts val="200"/>
              </a:spcAft>
              <a:buClr>
                <a:schemeClr val="accent1"/>
              </a:buClr>
              <a:buSzPct val="100000"/>
              <a:buFont typeface="Calibri"/>
              <a:buChar char=" "/>
            </a:pPr>
            <a:r>
              <a:rPr lang="en-US" sz="2400" b="0" i="0" u="none" strike="noStrike" cap="none" baseline="0">
                <a:solidFill>
                  <a:srgbClr val="3F3F3F"/>
                </a:solidFill>
                <a:latin typeface="Garamond"/>
                <a:ea typeface="Garamond"/>
                <a:cs typeface="Garamond"/>
                <a:sym typeface="Garamond"/>
              </a:rPr>
              <a:t>We reaffirm the value, historical standing, and, indeed, the necessity of Fraternities and Sororities at Villanova University. We offer our membership as a source of friendship and camaraderie resolute, promoting a close sense of affability within the entire Villanova community. We recognize that diversity of membership forges social awareness and builds better men and women. No matter their physical appearance, abilities, heritage, ethnicity, religion, or sexual orientation, we accept and love our brothers and sisters unconditionally. We herein recommit ourselves to this source of unconditional love, to promote it within our membership, to spread its warmth to those who may not yet feel it, and to extend the fellowship of our fraternities and sororities to the entirety of our University.</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1097279" y="286603"/>
            <a:ext cx="10058399" cy="1450756"/>
          </a:xfrm>
          <a:prstGeom prst="rect">
            <a:avLst/>
          </a:prstGeom>
          <a:noFill/>
          <a:ln>
            <a:noFill/>
          </a:ln>
        </p:spPr>
        <p:txBody>
          <a:bodyPr lIns="91425" tIns="45700" rIns="91425" bIns="45700" anchor="b" anchorCtr="0">
            <a:noAutofit/>
          </a:bodyPr>
          <a:lstStyle/>
          <a:p>
            <a:pPr marL="0" marR="0" lvl="0" indent="0" algn="ctr" rtl="0">
              <a:lnSpc>
                <a:spcPct val="85000"/>
              </a:lnSpc>
              <a:spcBef>
                <a:spcPts val="0"/>
              </a:spcBef>
              <a:buClr>
                <a:srgbClr val="3F3F3F"/>
              </a:buClr>
              <a:buSzPct val="25000"/>
              <a:buFont typeface="Garamond"/>
              <a:buNone/>
            </a:pPr>
            <a:r>
              <a:rPr lang="en-US" sz="4800" b="0" i="0" u="none" strike="noStrike" cap="none" baseline="0">
                <a:solidFill>
                  <a:srgbClr val="3F3F3F"/>
                </a:solidFill>
                <a:latin typeface="Garamond"/>
                <a:ea typeface="Garamond"/>
                <a:cs typeface="Garamond"/>
                <a:sym typeface="Garamond"/>
              </a:rPr>
              <a:t>Eligibility Policy</a:t>
            </a:r>
          </a:p>
        </p:txBody>
      </p:sp>
      <p:sp>
        <p:nvSpPr>
          <p:cNvPr id="129" name="Shape 129"/>
          <p:cNvSpPr txBox="1">
            <a:spLocks noGrp="1"/>
          </p:cNvSpPr>
          <p:nvPr>
            <p:ph type="body" idx="1"/>
          </p:nvPr>
        </p:nvSpPr>
        <p:spPr>
          <a:xfrm>
            <a:off x="1097279" y="1845733"/>
            <a:ext cx="10058399" cy="4023360"/>
          </a:xfrm>
          <a:prstGeom prst="rect">
            <a:avLst/>
          </a:prstGeom>
          <a:noFill/>
          <a:ln>
            <a:noFill/>
          </a:ln>
        </p:spPr>
        <p:txBody>
          <a:bodyPr lIns="0" tIns="45700" rIns="0" bIns="45700" anchor="t" anchorCtr="0">
            <a:noAutofit/>
          </a:bodyPr>
          <a:lstStyle/>
          <a:p>
            <a:pPr marL="91440" marR="0" lvl="0" indent="-91440" algn="l" rtl="0">
              <a:lnSpc>
                <a:spcPct val="90000"/>
              </a:lnSpc>
              <a:spcBef>
                <a:spcPts val="0"/>
              </a:spcBef>
              <a:spcAft>
                <a:spcPts val="0"/>
              </a:spcAft>
              <a:buClr>
                <a:schemeClr val="accent1"/>
              </a:buClr>
              <a:buSzPct val="100000"/>
              <a:buFont typeface="Calibri"/>
              <a:buChar char=" "/>
            </a:pPr>
            <a:r>
              <a:rPr lang="en-US" sz="2000" b="0" i="0" u="none" strike="noStrike" cap="none" baseline="0">
                <a:solidFill>
                  <a:srgbClr val="3F3F3F"/>
                </a:solidFill>
                <a:latin typeface="Garamond"/>
                <a:ea typeface="Garamond"/>
                <a:cs typeface="Garamond"/>
                <a:sym typeface="Garamond"/>
              </a:rPr>
              <a:t>In an effort to strengthen Villanova University’s Fraternity and Sorority Community and to support the initiative by the Interfraternity, Panhellenic, and Multicultural Greek councils, to promote good decision making, students placed on disciplinary probation for violations of the Code of Student Conduct involving alcohol, drugs or other disruptive behavior will </a:t>
            </a:r>
            <a:r>
              <a:rPr lang="en-US" sz="2000" b="1" i="0" u="sng" strike="noStrike" cap="none" baseline="0">
                <a:solidFill>
                  <a:srgbClr val="3F3F3F"/>
                </a:solidFill>
                <a:latin typeface="Garamond"/>
                <a:ea typeface="Garamond"/>
                <a:cs typeface="Garamond"/>
                <a:sym typeface="Garamond"/>
              </a:rPr>
              <a:t>not be permitted </a:t>
            </a:r>
            <a:r>
              <a:rPr lang="en-US" sz="2000" b="0" i="0" u="none" strike="noStrike" cap="none" baseline="0">
                <a:solidFill>
                  <a:srgbClr val="3F3F3F"/>
                </a:solidFill>
                <a:latin typeface="Garamond"/>
                <a:ea typeface="Garamond"/>
                <a:cs typeface="Garamond"/>
                <a:sym typeface="Garamond"/>
              </a:rPr>
              <a:t>to join a fraternity or sorority while on disciplinary probation.  </a:t>
            </a:r>
          </a:p>
          <a:p>
            <a:pPr marL="91440" marR="0" lvl="0" indent="-91440" algn="l" rtl="0">
              <a:lnSpc>
                <a:spcPct val="90000"/>
              </a:lnSpc>
              <a:spcBef>
                <a:spcPts val="1400"/>
              </a:spcBef>
              <a:spcAft>
                <a:spcPts val="0"/>
              </a:spcAft>
              <a:buClr>
                <a:schemeClr val="accent1"/>
              </a:buClr>
              <a:buSzPct val="100000"/>
              <a:buFont typeface="Calibri"/>
              <a:buChar char=" "/>
            </a:pPr>
            <a:r>
              <a:rPr lang="en-US" sz="2000" b="0" i="0" u="none" strike="noStrike" cap="none" baseline="0">
                <a:solidFill>
                  <a:srgbClr val="3F3F3F"/>
                </a:solidFill>
                <a:latin typeface="Garamond"/>
                <a:ea typeface="Garamond"/>
                <a:cs typeface="Garamond"/>
                <a:sym typeface="Garamond"/>
              </a:rPr>
              <a:t> </a:t>
            </a:r>
          </a:p>
          <a:p>
            <a:pPr marL="91440" marR="0" lvl="0" indent="-91440" algn="l" rtl="0">
              <a:lnSpc>
                <a:spcPct val="90000"/>
              </a:lnSpc>
              <a:spcBef>
                <a:spcPts val="1400"/>
              </a:spcBef>
              <a:spcAft>
                <a:spcPts val="0"/>
              </a:spcAft>
              <a:buClr>
                <a:schemeClr val="accent1"/>
              </a:buClr>
              <a:buSzPct val="100000"/>
              <a:buFont typeface="Calibri"/>
              <a:buChar char=" "/>
            </a:pPr>
            <a:r>
              <a:rPr lang="en-US" sz="2000" b="0" i="0" u="none" strike="noStrike" cap="none" baseline="0">
                <a:solidFill>
                  <a:srgbClr val="3F3F3F"/>
                </a:solidFill>
                <a:latin typeface="Garamond"/>
                <a:ea typeface="Garamond"/>
                <a:cs typeface="Garamond"/>
                <a:sym typeface="Garamond"/>
              </a:rPr>
              <a:t>Students placed on disciplinary probation for violations of the Code of Student Conduct will not be permitted to join a fraternity or sorority while on disciplinary probation.</a:t>
            </a:r>
          </a:p>
          <a:p>
            <a:pPr marL="91440" marR="0" lvl="0" indent="-91440" algn="l" rtl="0">
              <a:lnSpc>
                <a:spcPct val="90000"/>
              </a:lnSpc>
              <a:spcBef>
                <a:spcPts val="1400"/>
              </a:spcBef>
              <a:spcAft>
                <a:spcPts val="0"/>
              </a:spcAft>
              <a:buClr>
                <a:schemeClr val="accent1"/>
              </a:buClr>
              <a:buSzPct val="100000"/>
              <a:buFont typeface="Calibri"/>
              <a:buChar char=" "/>
            </a:pPr>
            <a:r>
              <a:rPr lang="en-US" sz="2000" b="0" i="0" u="none" strike="noStrike" cap="none" baseline="0">
                <a:solidFill>
                  <a:srgbClr val="3F3F3F"/>
                </a:solidFill>
                <a:latin typeface="Garamond"/>
                <a:ea typeface="Garamond"/>
                <a:cs typeface="Garamond"/>
                <a:sym typeface="Garamond"/>
              </a:rPr>
              <a:t>Students in the process of affiliating with a fraternity or sorority who are placed on disciplinary probation for violations of the Code of Student Conduct </a:t>
            </a:r>
            <a:r>
              <a:rPr lang="en-US" sz="2000" b="1" i="0" u="none" strike="noStrike" cap="none" baseline="0">
                <a:solidFill>
                  <a:srgbClr val="3F3F3F"/>
                </a:solidFill>
                <a:latin typeface="Garamond"/>
                <a:ea typeface="Garamond"/>
                <a:cs typeface="Garamond"/>
                <a:sym typeface="Garamond"/>
              </a:rPr>
              <a:t>will be removed from the new member education process and not permitted to affiliate until they are no longer on disciplinary probation.</a:t>
            </a:r>
            <a:r>
              <a:rPr lang="en-US" sz="2000" b="0" i="0" u="none" strike="noStrike" cap="none" baseline="0">
                <a:solidFill>
                  <a:srgbClr val="3F3F3F"/>
                </a:solidFill>
                <a:latin typeface="Garamond"/>
                <a:ea typeface="Garamond"/>
                <a:cs typeface="Garamond"/>
                <a:sym typeface="Garamond"/>
              </a:rPr>
              <a:t> </a:t>
            </a:r>
          </a:p>
          <a:p>
            <a:pPr marL="91440" marR="0" lvl="0" indent="35560" algn="l" rtl="0">
              <a:lnSpc>
                <a:spcPct val="90000"/>
              </a:lnSpc>
              <a:spcBef>
                <a:spcPts val="1400"/>
              </a:spcBef>
              <a:spcAft>
                <a:spcPts val="200"/>
              </a:spcAft>
              <a:buClr>
                <a:schemeClr val="accent1"/>
              </a:buClr>
              <a:buFont typeface="Calibri"/>
              <a:buNone/>
            </a:pPr>
            <a:endParaRPr sz="2000" b="0" i="0" u="none" strike="noStrike" cap="none" baseline="0">
              <a:solidFill>
                <a:srgbClr val="3F3F3F"/>
              </a:solidFill>
              <a:latin typeface="Calibri"/>
              <a:ea typeface="Calibri"/>
              <a:cs typeface="Calibri"/>
              <a:sym typeface="Calibri"/>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097279" y="286603"/>
            <a:ext cx="10058399" cy="1450756"/>
          </a:xfrm>
          <a:prstGeom prst="rect">
            <a:avLst/>
          </a:prstGeom>
          <a:noFill/>
          <a:ln>
            <a:noFill/>
          </a:ln>
        </p:spPr>
        <p:txBody>
          <a:bodyPr lIns="91425" tIns="45700" rIns="91425" bIns="45700" anchor="b" anchorCtr="0">
            <a:noAutofit/>
          </a:bodyPr>
          <a:lstStyle/>
          <a:p>
            <a:pPr marL="0" marR="0" lvl="0" indent="0" algn="ctr" rtl="0">
              <a:lnSpc>
                <a:spcPct val="85000"/>
              </a:lnSpc>
              <a:spcBef>
                <a:spcPts val="0"/>
              </a:spcBef>
              <a:buClr>
                <a:srgbClr val="3F3F3F"/>
              </a:buClr>
              <a:buSzPct val="25000"/>
              <a:buFont typeface="Garamond"/>
              <a:buNone/>
            </a:pPr>
            <a:r>
              <a:rPr lang="en-US" sz="4800" b="0" i="0" u="none" strike="noStrike" cap="none" baseline="0">
                <a:solidFill>
                  <a:srgbClr val="3F3F3F"/>
                </a:solidFill>
                <a:latin typeface="Garamond"/>
                <a:ea typeface="Garamond"/>
                <a:cs typeface="Garamond"/>
                <a:sym typeface="Garamond"/>
              </a:rPr>
              <a:t>Important Things to Remember</a:t>
            </a:r>
          </a:p>
        </p:txBody>
      </p:sp>
      <p:sp>
        <p:nvSpPr>
          <p:cNvPr id="135" name="Shape 135"/>
          <p:cNvSpPr txBox="1">
            <a:spLocks noGrp="1"/>
          </p:cNvSpPr>
          <p:nvPr>
            <p:ph type="body" idx="1"/>
          </p:nvPr>
        </p:nvSpPr>
        <p:spPr>
          <a:xfrm>
            <a:off x="342898" y="1845733"/>
            <a:ext cx="11575472" cy="4316074"/>
          </a:xfrm>
          <a:prstGeom prst="rect">
            <a:avLst/>
          </a:prstGeom>
          <a:noFill/>
          <a:ln>
            <a:noFill/>
          </a:ln>
        </p:spPr>
        <p:txBody>
          <a:bodyPr lIns="0" tIns="45700" rIns="0" bIns="45700" anchor="t" anchorCtr="0">
            <a:noAutofit/>
          </a:bodyPr>
          <a:lstStyle/>
          <a:p>
            <a:pPr marL="91440" marR="0" lvl="0" indent="-91440" algn="l" rtl="0">
              <a:lnSpc>
                <a:spcPct val="90000"/>
              </a:lnSpc>
              <a:spcBef>
                <a:spcPts val="0"/>
              </a:spcBef>
              <a:spcAft>
                <a:spcPts val="0"/>
              </a:spcAft>
              <a:buClr>
                <a:schemeClr val="accent1"/>
              </a:buClr>
              <a:buSzPct val="100000"/>
              <a:buFont typeface="Calibri"/>
              <a:buChar char=" "/>
            </a:pPr>
            <a:r>
              <a:rPr lang="en-US" sz="2800" b="0" i="0" u="none" strike="noStrike" cap="none" baseline="0">
                <a:solidFill>
                  <a:srgbClr val="3F3F3F"/>
                </a:solidFill>
                <a:latin typeface="Garamond"/>
                <a:ea typeface="Garamond"/>
                <a:cs typeface="Garamond"/>
                <a:sym typeface="Garamond"/>
              </a:rPr>
              <a:t>It is possible that you will not receive a bid for membership. </a:t>
            </a:r>
          </a:p>
          <a:p>
            <a:pPr marL="91440" marR="0" lvl="0" indent="86360" algn="l" rtl="0">
              <a:lnSpc>
                <a:spcPct val="90000"/>
              </a:lnSpc>
              <a:spcBef>
                <a:spcPts val="1400"/>
              </a:spcBef>
              <a:spcAft>
                <a:spcPts val="0"/>
              </a:spcAft>
              <a:buClr>
                <a:schemeClr val="accent1"/>
              </a:buClr>
              <a:buFont typeface="Calibri"/>
              <a:buNone/>
            </a:pPr>
            <a:endParaRPr sz="2800" b="0" i="0" u="none" strike="noStrike" cap="none" baseline="0">
              <a:solidFill>
                <a:srgbClr val="3F3F3F"/>
              </a:solidFill>
              <a:latin typeface="Garamond"/>
              <a:ea typeface="Garamond"/>
              <a:cs typeface="Garamond"/>
              <a:sym typeface="Garamond"/>
            </a:endParaRPr>
          </a:p>
          <a:p>
            <a:pPr marL="91440" marR="0" lvl="0" indent="-91440" algn="l" rtl="0">
              <a:lnSpc>
                <a:spcPct val="90000"/>
              </a:lnSpc>
              <a:spcBef>
                <a:spcPts val="1400"/>
              </a:spcBef>
              <a:spcAft>
                <a:spcPts val="0"/>
              </a:spcAft>
              <a:buClr>
                <a:schemeClr val="accent1"/>
              </a:buClr>
              <a:buSzPct val="100000"/>
              <a:buFont typeface="Calibri"/>
              <a:buChar char=" "/>
            </a:pPr>
            <a:r>
              <a:rPr lang="en-US" sz="2800" b="0" i="0" u="none" strike="noStrike" cap="none" baseline="0">
                <a:solidFill>
                  <a:srgbClr val="3F3F3F"/>
                </a:solidFill>
                <a:latin typeface="Garamond"/>
                <a:ea typeface="Garamond"/>
                <a:cs typeface="Garamond"/>
                <a:sym typeface="Garamond"/>
              </a:rPr>
              <a:t>There are financial, academic, organizational, and conduct obligations.</a:t>
            </a:r>
          </a:p>
          <a:p>
            <a:pPr marL="91440" marR="0" lvl="0" indent="86360" algn="l" rtl="0">
              <a:lnSpc>
                <a:spcPct val="90000"/>
              </a:lnSpc>
              <a:spcBef>
                <a:spcPts val="1400"/>
              </a:spcBef>
              <a:spcAft>
                <a:spcPts val="0"/>
              </a:spcAft>
              <a:buClr>
                <a:schemeClr val="accent1"/>
              </a:buClr>
              <a:buFont typeface="Calibri"/>
              <a:buNone/>
            </a:pPr>
            <a:endParaRPr sz="2800" b="0" i="0" u="none" strike="noStrike" cap="none" baseline="0">
              <a:solidFill>
                <a:srgbClr val="3F3F3F"/>
              </a:solidFill>
              <a:latin typeface="Garamond"/>
              <a:ea typeface="Garamond"/>
              <a:cs typeface="Garamond"/>
              <a:sym typeface="Garamond"/>
            </a:endParaRPr>
          </a:p>
          <a:p>
            <a:pPr marL="91440" marR="0" lvl="0" indent="-91440" algn="l" rtl="0">
              <a:lnSpc>
                <a:spcPct val="90000"/>
              </a:lnSpc>
              <a:spcBef>
                <a:spcPts val="1400"/>
              </a:spcBef>
              <a:spcAft>
                <a:spcPts val="0"/>
              </a:spcAft>
              <a:buClr>
                <a:schemeClr val="accent1"/>
              </a:buClr>
              <a:buSzPct val="100000"/>
              <a:buFont typeface="Calibri"/>
              <a:buChar char=" "/>
            </a:pPr>
            <a:r>
              <a:rPr lang="en-US" sz="2800" b="0" i="0" u="none" strike="noStrike" cap="none" baseline="0">
                <a:solidFill>
                  <a:srgbClr val="3F3F3F"/>
                </a:solidFill>
                <a:latin typeface="Garamond"/>
                <a:ea typeface="Garamond"/>
                <a:cs typeface="Garamond"/>
                <a:sym typeface="Garamond"/>
              </a:rPr>
              <a:t>We are values-based organizations, therefore we are held to high standards and have high expectations for our members.</a:t>
            </a:r>
          </a:p>
          <a:p>
            <a:pPr marL="91440" marR="0" lvl="0" indent="86360" algn="l" rtl="0">
              <a:lnSpc>
                <a:spcPct val="90000"/>
              </a:lnSpc>
              <a:spcBef>
                <a:spcPts val="1400"/>
              </a:spcBef>
              <a:spcAft>
                <a:spcPts val="0"/>
              </a:spcAft>
              <a:buClr>
                <a:schemeClr val="accent1"/>
              </a:buClr>
              <a:buFont typeface="Calibri"/>
              <a:buNone/>
            </a:pPr>
            <a:endParaRPr sz="2800" b="0" i="0" u="none" strike="noStrike" cap="none" baseline="0">
              <a:solidFill>
                <a:srgbClr val="3F3F3F"/>
              </a:solidFill>
              <a:latin typeface="Garamond"/>
              <a:ea typeface="Garamond"/>
              <a:cs typeface="Garamond"/>
              <a:sym typeface="Garamond"/>
            </a:endParaRPr>
          </a:p>
          <a:p>
            <a:pPr marL="91440" marR="0" lvl="0" indent="-91440" algn="l" rtl="0">
              <a:lnSpc>
                <a:spcPct val="90000"/>
              </a:lnSpc>
              <a:spcBef>
                <a:spcPts val="1400"/>
              </a:spcBef>
              <a:spcAft>
                <a:spcPts val="200"/>
              </a:spcAft>
              <a:buClr>
                <a:schemeClr val="accent1"/>
              </a:buClr>
              <a:buSzPct val="100000"/>
              <a:buFont typeface="Calibri"/>
              <a:buChar char=" "/>
            </a:pPr>
            <a:r>
              <a:rPr lang="en-US" sz="2800" b="0" i="0" u="none" strike="noStrike" cap="none" baseline="0">
                <a:solidFill>
                  <a:srgbClr val="3F3F3F"/>
                </a:solidFill>
                <a:latin typeface="Garamond"/>
                <a:ea typeface="Garamond"/>
                <a:cs typeface="Garamond"/>
                <a:sym typeface="Garamond"/>
              </a:rPr>
              <a:t>Membership is not four years; it is for a LIFETIME. </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Shape 140"/>
          <p:cNvPicPr preferRelativeResize="0"/>
          <p:nvPr/>
        </p:nvPicPr>
        <p:blipFill rotWithShape="1">
          <a:blip r:embed="rId3">
            <a:alphaModFix/>
          </a:blip>
          <a:srcRect/>
          <a:stretch/>
        </p:blipFill>
        <p:spPr>
          <a:xfrm>
            <a:off x="9258300" y="3241859"/>
            <a:ext cx="2842580" cy="3036945"/>
          </a:xfrm>
          <a:prstGeom prst="rect">
            <a:avLst/>
          </a:prstGeom>
          <a:noFill/>
          <a:ln>
            <a:noFill/>
          </a:ln>
        </p:spPr>
      </p:pic>
      <p:sp>
        <p:nvSpPr>
          <p:cNvPr id="141" name="Shape 141"/>
          <p:cNvSpPr txBox="1">
            <a:spLocks noGrp="1"/>
          </p:cNvSpPr>
          <p:nvPr>
            <p:ph type="title"/>
          </p:nvPr>
        </p:nvSpPr>
        <p:spPr>
          <a:xfrm>
            <a:off x="1097279" y="286603"/>
            <a:ext cx="10058399" cy="1450756"/>
          </a:xfrm>
          <a:prstGeom prst="rect">
            <a:avLst/>
          </a:prstGeom>
          <a:noFill/>
          <a:ln>
            <a:noFill/>
          </a:ln>
        </p:spPr>
        <p:txBody>
          <a:bodyPr lIns="91425" tIns="45700" rIns="91425" bIns="45700" anchor="b" anchorCtr="0">
            <a:noAutofit/>
          </a:bodyPr>
          <a:lstStyle/>
          <a:p>
            <a:pPr marL="0" marR="0" lvl="0" indent="0" algn="ctr" rtl="0">
              <a:lnSpc>
                <a:spcPct val="85000"/>
              </a:lnSpc>
              <a:spcBef>
                <a:spcPts val="0"/>
              </a:spcBef>
              <a:buClr>
                <a:srgbClr val="3F3F3F"/>
              </a:buClr>
              <a:buSzPct val="25000"/>
              <a:buFont typeface="Garamond"/>
              <a:buNone/>
            </a:pPr>
            <a:r>
              <a:rPr lang="en-US" sz="4800" b="0" i="0" u="none" strike="noStrike" cap="none" baseline="0">
                <a:solidFill>
                  <a:srgbClr val="3F3F3F"/>
                </a:solidFill>
                <a:latin typeface="Garamond"/>
                <a:ea typeface="Garamond"/>
                <a:cs typeface="Garamond"/>
                <a:sym typeface="Garamond"/>
              </a:rPr>
              <a:t>Interfraternity Council</a:t>
            </a:r>
          </a:p>
        </p:txBody>
      </p:sp>
      <p:sp>
        <p:nvSpPr>
          <p:cNvPr id="142" name="Shape 142"/>
          <p:cNvSpPr txBox="1">
            <a:spLocks noGrp="1"/>
          </p:cNvSpPr>
          <p:nvPr>
            <p:ph type="body" idx="1"/>
          </p:nvPr>
        </p:nvSpPr>
        <p:spPr>
          <a:xfrm>
            <a:off x="1097279" y="1845733"/>
            <a:ext cx="10058399" cy="4433099"/>
          </a:xfrm>
          <a:prstGeom prst="rect">
            <a:avLst/>
          </a:prstGeom>
          <a:noFill/>
          <a:ln>
            <a:noFill/>
          </a:ln>
        </p:spPr>
        <p:txBody>
          <a:bodyPr lIns="0" tIns="45700" rIns="0" bIns="45700" anchor="t" anchorCtr="0">
            <a:noAutofit/>
          </a:bodyPr>
          <a:lstStyle/>
          <a:p>
            <a:pPr marL="91440" marR="0" lvl="0" indent="-91440" algn="l" rtl="0">
              <a:lnSpc>
                <a:spcPct val="90000"/>
              </a:lnSpc>
              <a:spcBef>
                <a:spcPts val="0"/>
              </a:spcBef>
              <a:spcAft>
                <a:spcPts val="0"/>
              </a:spcAft>
              <a:buClr>
                <a:schemeClr val="accent1"/>
              </a:buClr>
              <a:buSzPct val="101750"/>
              <a:buFont typeface="Calibri"/>
              <a:buChar char=" "/>
            </a:pPr>
            <a:r>
              <a:rPr lang="en-US" sz="2035" b="0" i="0" u="none" strike="noStrike" cap="none" baseline="0" dirty="0">
                <a:solidFill>
                  <a:srgbClr val="3F3F3F"/>
                </a:solidFill>
                <a:latin typeface="Garamond"/>
                <a:ea typeface="Garamond"/>
                <a:cs typeface="Garamond"/>
                <a:sym typeface="Garamond"/>
              </a:rPr>
              <a:t>Beta Theta Pi		</a:t>
            </a:r>
            <a:r>
              <a:rPr lang="en-US" sz="2035" b="0" i="0" u="none" strike="noStrike" cap="none" baseline="0" dirty="0" smtClean="0">
                <a:solidFill>
                  <a:srgbClr val="3F3F3F"/>
                </a:solidFill>
                <a:latin typeface="Garamond"/>
                <a:ea typeface="Garamond"/>
                <a:cs typeface="Garamond"/>
                <a:sym typeface="Garamond"/>
              </a:rPr>
              <a:t>Phi </a:t>
            </a:r>
            <a:r>
              <a:rPr lang="en-US" sz="2035" b="0" i="0" u="none" strike="noStrike" cap="none" baseline="0" dirty="0">
                <a:solidFill>
                  <a:srgbClr val="3F3F3F"/>
                </a:solidFill>
                <a:latin typeface="Garamond"/>
                <a:ea typeface="Garamond"/>
                <a:cs typeface="Garamond"/>
                <a:sym typeface="Garamond"/>
              </a:rPr>
              <a:t>Sigma Kappa			Sigma Chi		</a:t>
            </a:r>
          </a:p>
          <a:p>
            <a:pPr marL="91440" marR="0" lvl="0" indent="-91440" algn="l" rtl="0">
              <a:lnSpc>
                <a:spcPct val="90000"/>
              </a:lnSpc>
              <a:spcBef>
                <a:spcPts val="1400"/>
              </a:spcBef>
              <a:spcAft>
                <a:spcPts val="0"/>
              </a:spcAft>
              <a:buClr>
                <a:schemeClr val="accent1"/>
              </a:buClr>
              <a:buSzPct val="101750"/>
              <a:buFont typeface="Calibri"/>
              <a:buChar char=" "/>
            </a:pPr>
            <a:r>
              <a:rPr lang="en-US" sz="2035" b="0" i="0" u="none" strike="noStrike" cap="none" baseline="0" dirty="0">
                <a:solidFill>
                  <a:srgbClr val="3F3F3F"/>
                </a:solidFill>
                <a:latin typeface="Garamond"/>
                <a:ea typeface="Garamond"/>
                <a:cs typeface="Garamond"/>
                <a:sym typeface="Garamond"/>
              </a:rPr>
              <a:t>Delta Tau Delta		Pi Kappa Phi			</a:t>
            </a:r>
            <a:r>
              <a:rPr lang="en-US" sz="2035" b="0" i="0" u="none" strike="noStrike" cap="none" baseline="0" dirty="0" smtClean="0">
                <a:solidFill>
                  <a:srgbClr val="3F3F3F"/>
                </a:solidFill>
                <a:latin typeface="Garamond"/>
                <a:ea typeface="Garamond"/>
                <a:cs typeface="Garamond"/>
                <a:sym typeface="Garamond"/>
              </a:rPr>
              <a:t>Sigma </a:t>
            </a:r>
            <a:r>
              <a:rPr lang="en-US" sz="2035" b="0" i="0" u="none" strike="noStrike" cap="none" baseline="0" dirty="0">
                <a:solidFill>
                  <a:srgbClr val="3F3F3F"/>
                </a:solidFill>
                <a:latin typeface="Garamond"/>
                <a:ea typeface="Garamond"/>
                <a:cs typeface="Garamond"/>
                <a:sym typeface="Garamond"/>
              </a:rPr>
              <a:t>Nu</a:t>
            </a:r>
          </a:p>
          <a:p>
            <a:pPr marL="91440" marR="0" lvl="0" indent="-91440" algn="l" rtl="0">
              <a:lnSpc>
                <a:spcPct val="90000"/>
              </a:lnSpc>
              <a:spcBef>
                <a:spcPts val="1400"/>
              </a:spcBef>
              <a:spcAft>
                <a:spcPts val="0"/>
              </a:spcAft>
              <a:buClr>
                <a:schemeClr val="accent1"/>
              </a:buClr>
              <a:buSzPct val="101750"/>
              <a:buFont typeface="Calibri"/>
              <a:buChar char=" "/>
            </a:pPr>
            <a:r>
              <a:rPr lang="en-US" sz="2035" b="0" i="0" u="none" strike="noStrike" cap="none" baseline="0" dirty="0">
                <a:solidFill>
                  <a:srgbClr val="3F3F3F"/>
                </a:solidFill>
                <a:latin typeface="Garamond"/>
                <a:ea typeface="Garamond"/>
                <a:cs typeface="Garamond"/>
                <a:sym typeface="Garamond"/>
              </a:rPr>
              <a:t>Lambda Chi Alpha	Sigma Alpha Epsilon		Sigma Phi Epsilon</a:t>
            </a:r>
          </a:p>
          <a:p>
            <a:pPr marL="91440" marR="0" lvl="0" indent="-91440" algn="l" rtl="0">
              <a:lnSpc>
                <a:spcPct val="70000"/>
              </a:lnSpc>
              <a:spcBef>
                <a:spcPts val="1400"/>
              </a:spcBef>
              <a:spcAft>
                <a:spcPts val="0"/>
              </a:spcAft>
              <a:buClr>
                <a:schemeClr val="accent1"/>
              </a:buClr>
              <a:buFont typeface="Calibri"/>
              <a:buChar char=" "/>
            </a:pPr>
            <a:endParaRPr sz="1850" dirty="0">
              <a:latin typeface="Garamond"/>
              <a:ea typeface="Garamond"/>
              <a:cs typeface="Garamond"/>
              <a:sym typeface="Garamond"/>
            </a:endParaRPr>
          </a:p>
          <a:p>
            <a:pPr marL="91440" marR="0" lvl="0" indent="-91440" algn="l" rtl="0">
              <a:lnSpc>
                <a:spcPct val="70000"/>
              </a:lnSpc>
              <a:spcBef>
                <a:spcPts val="0"/>
              </a:spcBef>
              <a:spcAft>
                <a:spcPts val="0"/>
              </a:spcAft>
              <a:buClr>
                <a:schemeClr val="accent1"/>
              </a:buClr>
              <a:buSzPct val="97368"/>
              <a:buFont typeface="Calibri"/>
              <a:buChar char=" "/>
            </a:pPr>
            <a:r>
              <a:rPr lang="en-US" sz="1850" b="0" i="0" u="none" strike="noStrike" cap="none" baseline="0" dirty="0">
                <a:solidFill>
                  <a:srgbClr val="3F3F3F"/>
                </a:solidFill>
                <a:latin typeface="Garamond"/>
                <a:ea typeface="Garamond"/>
                <a:cs typeface="Garamond"/>
                <a:sym typeface="Garamond"/>
              </a:rPr>
              <a:t>Registration Opens: </a:t>
            </a:r>
            <a:r>
              <a:rPr lang="en-US" sz="1850" b="1" i="0" u="none" strike="noStrike" cap="none" baseline="0" dirty="0">
                <a:solidFill>
                  <a:srgbClr val="3F3F3F"/>
                </a:solidFill>
                <a:latin typeface="Garamond"/>
                <a:ea typeface="Garamond"/>
                <a:cs typeface="Garamond"/>
                <a:sym typeface="Garamond"/>
              </a:rPr>
              <a:t>November 1, 2015</a:t>
            </a:r>
          </a:p>
          <a:p>
            <a:pPr marL="91440" marR="0" lvl="0" indent="-91440" algn="l" rtl="0">
              <a:lnSpc>
                <a:spcPct val="70000"/>
              </a:lnSpc>
              <a:spcBef>
                <a:spcPts val="0"/>
              </a:spcBef>
              <a:spcAft>
                <a:spcPts val="0"/>
              </a:spcAft>
              <a:buClr>
                <a:schemeClr val="accent1"/>
              </a:buClr>
              <a:buSzPct val="97368"/>
              <a:buFont typeface="Calibri"/>
              <a:buChar char=" "/>
            </a:pPr>
            <a:r>
              <a:rPr lang="en-US" sz="1850" b="0" i="0" u="none" strike="noStrike" cap="none" baseline="0" dirty="0">
                <a:solidFill>
                  <a:srgbClr val="3F3F3F"/>
                </a:solidFill>
                <a:latin typeface="Garamond"/>
                <a:ea typeface="Garamond"/>
                <a:cs typeface="Garamond"/>
                <a:sym typeface="Garamond"/>
              </a:rPr>
              <a:t>Registration Deadline: </a:t>
            </a:r>
            <a:r>
              <a:rPr lang="en-US" sz="1850" b="1" i="0" u="none" strike="noStrike" cap="none" baseline="0" dirty="0">
                <a:solidFill>
                  <a:srgbClr val="3F3F3F"/>
                </a:solidFill>
                <a:latin typeface="Garamond"/>
                <a:ea typeface="Garamond"/>
                <a:cs typeface="Garamond"/>
                <a:sym typeface="Garamond"/>
              </a:rPr>
              <a:t>December 1, 2015</a:t>
            </a:r>
          </a:p>
          <a:p>
            <a:pPr marL="91440" marR="0" lvl="0" indent="-91440" algn="l" rtl="0">
              <a:lnSpc>
                <a:spcPct val="70000"/>
              </a:lnSpc>
              <a:spcBef>
                <a:spcPts val="1400"/>
              </a:spcBef>
              <a:spcAft>
                <a:spcPts val="0"/>
              </a:spcAft>
              <a:buClr>
                <a:schemeClr val="accent1"/>
              </a:buClr>
              <a:buSzPct val="97368"/>
              <a:buFont typeface="Calibri"/>
              <a:buChar char=" "/>
            </a:pPr>
            <a:r>
              <a:rPr lang="en-US" sz="1850" b="0" i="0" u="none" strike="noStrike" cap="none" baseline="0" dirty="0">
                <a:solidFill>
                  <a:srgbClr val="3F3F3F"/>
                </a:solidFill>
                <a:latin typeface="Garamond"/>
                <a:ea typeface="Garamond"/>
                <a:cs typeface="Garamond"/>
                <a:sym typeface="Garamond"/>
              </a:rPr>
              <a:t>Eligibility requirements: </a:t>
            </a:r>
          </a:p>
          <a:p>
            <a:pPr marL="384048" marR="0" lvl="1" indent="-193547" algn="l" rtl="0">
              <a:lnSpc>
                <a:spcPct val="70000"/>
              </a:lnSpc>
              <a:spcBef>
                <a:spcPts val="400"/>
              </a:spcBef>
              <a:spcAft>
                <a:spcPts val="0"/>
              </a:spcAft>
              <a:buClr>
                <a:schemeClr val="accent1"/>
              </a:buClr>
              <a:buSzPct val="97941"/>
              <a:buFont typeface="Calibri"/>
              <a:buChar char="◦"/>
            </a:pPr>
            <a:r>
              <a:rPr lang="en-US" sz="1665" b="0" i="0" u="none" strike="noStrike" cap="none" baseline="0" dirty="0">
                <a:solidFill>
                  <a:srgbClr val="3F3F3F"/>
                </a:solidFill>
                <a:latin typeface="Garamond"/>
                <a:ea typeface="Garamond"/>
                <a:cs typeface="Garamond"/>
                <a:sym typeface="Garamond"/>
              </a:rPr>
              <a:t>Must have a minimum GPA of 2.6; individual chapter requirements may be higher</a:t>
            </a:r>
          </a:p>
          <a:p>
            <a:pPr marL="91440" marR="0" lvl="0" indent="-91440" algn="l" rtl="0">
              <a:lnSpc>
                <a:spcPct val="70000"/>
              </a:lnSpc>
              <a:spcBef>
                <a:spcPts val="1600"/>
              </a:spcBef>
              <a:spcAft>
                <a:spcPts val="0"/>
              </a:spcAft>
              <a:buClr>
                <a:schemeClr val="accent1"/>
              </a:buClr>
              <a:buSzPct val="97368"/>
              <a:buFont typeface="Calibri"/>
              <a:buChar char=" "/>
            </a:pPr>
            <a:r>
              <a:rPr lang="en-US" sz="1850" b="0" i="0" u="none" strike="noStrike" cap="none" baseline="0" dirty="0">
                <a:solidFill>
                  <a:srgbClr val="3F3F3F"/>
                </a:solidFill>
                <a:latin typeface="Garamond"/>
                <a:ea typeface="Garamond"/>
                <a:cs typeface="Garamond"/>
                <a:sym typeface="Garamond"/>
              </a:rPr>
              <a:t>Financial Obligations: </a:t>
            </a:r>
          </a:p>
          <a:p>
            <a:pPr marL="384048" marR="0" lvl="1" indent="-193547" algn="l" rtl="0">
              <a:lnSpc>
                <a:spcPct val="70000"/>
              </a:lnSpc>
              <a:spcBef>
                <a:spcPts val="400"/>
              </a:spcBef>
              <a:spcAft>
                <a:spcPts val="0"/>
              </a:spcAft>
              <a:buClr>
                <a:schemeClr val="accent1"/>
              </a:buClr>
              <a:buSzPct val="97941"/>
              <a:buFont typeface="Calibri"/>
              <a:buChar char="◦"/>
            </a:pPr>
            <a:r>
              <a:rPr lang="en-US" sz="1665" b="0" i="0" u="none" strike="noStrike" cap="none" baseline="0" dirty="0">
                <a:solidFill>
                  <a:srgbClr val="3F3F3F"/>
                </a:solidFill>
                <a:latin typeface="Garamond"/>
                <a:ea typeface="Garamond"/>
                <a:cs typeface="Garamond"/>
                <a:sym typeface="Garamond"/>
              </a:rPr>
              <a:t>Dues range from $200 to $625 for new members and $200 to $625 for active members/semester</a:t>
            </a:r>
          </a:p>
          <a:p>
            <a:pPr marL="566928" marR="0" lvl="2" indent="-185928" algn="l" rtl="0">
              <a:lnSpc>
                <a:spcPct val="70000"/>
              </a:lnSpc>
              <a:spcBef>
                <a:spcPts val="600"/>
              </a:spcBef>
              <a:spcAft>
                <a:spcPts val="0"/>
              </a:spcAft>
              <a:buClr>
                <a:schemeClr val="accent1"/>
              </a:buClr>
              <a:buSzPct val="97941"/>
              <a:buFont typeface="Calibri"/>
              <a:buChar char="◦"/>
            </a:pPr>
            <a:r>
              <a:rPr lang="en-US" sz="1665" b="0" i="0" u="none" strike="noStrike" cap="none" baseline="0" dirty="0">
                <a:solidFill>
                  <a:srgbClr val="3F3F3F"/>
                </a:solidFill>
                <a:latin typeface="Garamond"/>
                <a:ea typeface="Garamond"/>
                <a:cs typeface="Garamond"/>
                <a:sym typeface="Garamond"/>
              </a:rPr>
              <a:t>Additional expenses may apply</a:t>
            </a:r>
          </a:p>
          <a:p>
            <a:pPr marL="91440" marR="0" lvl="0" indent="-91440" algn="l" rtl="0">
              <a:lnSpc>
                <a:spcPct val="70000"/>
              </a:lnSpc>
              <a:spcBef>
                <a:spcPts val="1600"/>
              </a:spcBef>
              <a:spcAft>
                <a:spcPts val="0"/>
              </a:spcAft>
              <a:buClr>
                <a:schemeClr val="accent1"/>
              </a:buClr>
              <a:buSzPct val="97368"/>
              <a:buFont typeface="Calibri"/>
              <a:buChar char=" "/>
            </a:pPr>
            <a:r>
              <a:rPr lang="en-US" sz="1850" b="0" i="0" u="none" strike="noStrike" cap="none" baseline="0" dirty="0">
                <a:solidFill>
                  <a:srgbClr val="3F3F3F"/>
                </a:solidFill>
                <a:latin typeface="Calibri"/>
                <a:ea typeface="Calibri"/>
                <a:cs typeface="Calibri"/>
                <a:sym typeface="Calibri"/>
              </a:rPr>
              <a:t> </a:t>
            </a:r>
          </a:p>
          <a:p>
            <a:pPr marL="91440" marR="0" lvl="0" indent="26035" algn="l" rtl="0">
              <a:lnSpc>
                <a:spcPct val="70000"/>
              </a:lnSpc>
              <a:spcBef>
                <a:spcPts val="1400"/>
              </a:spcBef>
              <a:spcAft>
                <a:spcPts val="200"/>
              </a:spcAft>
              <a:buClr>
                <a:schemeClr val="accent1"/>
              </a:buClr>
              <a:buFont typeface="Calibri"/>
              <a:buNone/>
            </a:pPr>
            <a:endParaRPr sz="1850" b="0" i="0" u="none" strike="noStrike" cap="none" baseline="0" dirty="0">
              <a:solidFill>
                <a:srgbClr val="3F3F3F"/>
              </a:solidFill>
              <a:latin typeface="Calibri"/>
              <a:ea typeface="Calibri"/>
              <a:cs typeface="Calibri"/>
              <a:sym typeface="Calibri"/>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1097279" y="286603"/>
            <a:ext cx="10058399" cy="1450756"/>
          </a:xfrm>
          <a:prstGeom prst="rect">
            <a:avLst/>
          </a:prstGeom>
          <a:noFill/>
          <a:ln>
            <a:noFill/>
          </a:ln>
        </p:spPr>
        <p:txBody>
          <a:bodyPr lIns="91425" tIns="45700" rIns="91425" bIns="45700" anchor="b" anchorCtr="0">
            <a:noAutofit/>
          </a:bodyPr>
          <a:lstStyle/>
          <a:p>
            <a:pPr marL="0" marR="0" lvl="0" indent="0" algn="ctr" rtl="0">
              <a:lnSpc>
                <a:spcPct val="85000"/>
              </a:lnSpc>
              <a:spcBef>
                <a:spcPts val="0"/>
              </a:spcBef>
              <a:buClr>
                <a:srgbClr val="3F3F3F"/>
              </a:buClr>
              <a:buSzPct val="25000"/>
              <a:buFont typeface="Garamond"/>
              <a:buNone/>
            </a:pPr>
            <a:r>
              <a:rPr lang="en-US" sz="4800" b="0" i="0" u="none" strike="noStrike" cap="none" baseline="0">
                <a:solidFill>
                  <a:srgbClr val="3F3F3F"/>
                </a:solidFill>
                <a:latin typeface="Garamond"/>
                <a:ea typeface="Garamond"/>
                <a:cs typeface="Garamond"/>
                <a:sym typeface="Garamond"/>
              </a:rPr>
              <a:t>Pi Kappa Phi</a:t>
            </a:r>
          </a:p>
          <a:p>
            <a:pPr marL="0" marR="0" lvl="0" indent="0" algn="ctr" rtl="0">
              <a:lnSpc>
                <a:spcPct val="85000"/>
              </a:lnSpc>
              <a:spcBef>
                <a:spcPts val="0"/>
              </a:spcBef>
              <a:buClr>
                <a:srgbClr val="3F3F3F"/>
              </a:buClr>
              <a:buSzPct val="25000"/>
              <a:buFont typeface="Garamond"/>
              <a:buNone/>
            </a:pPr>
            <a:r>
              <a:rPr lang="en-US" sz="1400">
                <a:latin typeface="Garamond"/>
                <a:ea typeface="Garamond"/>
                <a:cs typeface="Garamond"/>
                <a:sym typeface="Garamond"/>
              </a:rPr>
              <a:t>(An IFC Colony)</a:t>
            </a:r>
          </a:p>
        </p:txBody>
      </p:sp>
      <p:sp>
        <p:nvSpPr>
          <p:cNvPr id="148" name="Shape 148"/>
          <p:cNvSpPr txBox="1">
            <a:spLocks noGrp="1"/>
          </p:cNvSpPr>
          <p:nvPr>
            <p:ph type="body" idx="1"/>
          </p:nvPr>
        </p:nvSpPr>
        <p:spPr>
          <a:xfrm>
            <a:off x="1097279" y="1845733"/>
            <a:ext cx="10058399" cy="4023360"/>
          </a:xfrm>
          <a:prstGeom prst="rect">
            <a:avLst/>
          </a:prstGeom>
          <a:noFill/>
          <a:ln>
            <a:noFill/>
          </a:ln>
        </p:spPr>
        <p:txBody>
          <a:bodyPr lIns="0" tIns="45700" rIns="0" bIns="45700" anchor="t" anchorCtr="0">
            <a:noAutofit/>
          </a:bodyPr>
          <a:lstStyle/>
          <a:p>
            <a:pPr marL="91440" marR="0" lvl="0" indent="35560" algn="l" rtl="0">
              <a:lnSpc>
                <a:spcPct val="90000"/>
              </a:lnSpc>
              <a:spcBef>
                <a:spcPts val="0"/>
              </a:spcBef>
              <a:spcAft>
                <a:spcPts val="200"/>
              </a:spcAft>
              <a:buClr>
                <a:schemeClr val="dk1"/>
              </a:buClr>
              <a:buSzPct val="45833"/>
              <a:buFont typeface="Arial"/>
              <a:buNone/>
            </a:pPr>
            <a:r>
              <a:rPr lang="en-US" sz="2400">
                <a:solidFill>
                  <a:schemeClr val="dk1"/>
                </a:solidFill>
                <a:latin typeface="Garamond"/>
                <a:ea typeface="Garamond"/>
                <a:cs typeface="Garamond"/>
                <a:sym typeface="Garamond"/>
              </a:rPr>
              <a:t>A chance to build your own fraternity from the ground up and leave your legacy!</a:t>
            </a:r>
          </a:p>
          <a:p>
            <a:pPr marL="91440" marR="0" lvl="0" indent="35560" algn="l" rtl="0">
              <a:lnSpc>
                <a:spcPct val="90000"/>
              </a:lnSpc>
              <a:spcBef>
                <a:spcPts val="0"/>
              </a:spcBef>
              <a:spcAft>
                <a:spcPts val="200"/>
              </a:spcAft>
              <a:buClr>
                <a:schemeClr val="dk1"/>
              </a:buClr>
              <a:buSzPct val="45833"/>
              <a:buFont typeface="Arial"/>
              <a:buNone/>
            </a:pPr>
            <a:r>
              <a:rPr lang="en-US" sz="2400">
                <a:solidFill>
                  <a:schemeClr val="dk1"/>
                </a:solidFill>
                <a:latin typeface="Garamond"/>
                <a:ea typeface="Garamond"/>
                <a:cs typeface="Garamond"/>
                <a:sym typeface="Garamond"/>
              </a:rPr>
              <a:t> </a:t>
            </a:r>
          </a:p>
          <a:p>
            <a:pPr marL="91440" marR="0" lvl="0" indent="35560" algn="l" rtl="0">
              <a:lnSpc>
                <a:spcPct val="90000"/>
              </a:lnSpc>
              <a:spcBef>
                <a:spcPts val="0"/>
              </a:spcBef>
              <a:spcAft>
                <a:spcPts val="200"/>
              </a:spcAft>
              <a:buClr>
                <a:schemeClr val="dk1"/>
              </a:buClr>
              <a:buSzPct val="45833"/>
              <a:buFont typeface="Arial"/>
              <a:buNone/>
            </a:pPr>
            <a:r>
              <a:rPr lang="en-US" sz="2400">
                <a:solidFill>
                  <a:schemeClr val="dk1"/>
                </a:solidFill>
                <a:latin typeface="Garamond"/>
                <a:ea typeface="Garamond"/>
                <a:cs typeface="Garamond"/>
                <a:sym typeface="Garamond"/>
              </a:rPr>
              <a:t>Pi Kappa Phi representatives will be here until Oct.31 seeking men to become founding fathers. Any man who chooses to join in the spring as a freshman will be considered a founding father.</a:t>
            </a:r>
          </a:p>
          <a:p>
            <a:pPr marL="91440" marR="0" lvl="0" indent="35560" algn="l" rtl="0">
              <a:lnSpc>
                <a:spcPct val="90000"/>
              </a:lnSpc>
              <a:spcBef>
                <a:spcPts val="0"/>
              </a:spcBef>
              <a:spcAft>
                <a:spcPts val="200"/>
              </a:spcAft>
              <a:buClr>
                <a:schemeClr val="dk1"/>
              </a:buClr>
              <a:buSzPct val="45833"/>
              <a:buFont typeface="Arial"/>
              <a:buNone/>
            </a:pPr>
            <a:r>
              <a:rPr lang="en-US" sz="2400">
                <a:solidFill>
                  <a:schemeClr val="dk1"/>
                </a:solidFill>
                <a:latin typeface="Garamond"/>
                <a:ea typeface="Garamond"/>
                <a:cs typeface="Garamond"/>
                <a:sym typeface="Garamond"/>
              </a:rPr>
              <a:t> </a:t>
            </a:r>
          </a:p>
          <a:p>
            <a:pPr marL="91440" marR="0" lvl="0" indent="35560" algn="l" rtl="0">
              <a:lnSpc>
                <a:spcPct val="90000"/>
              </a:lnSpc>
              <a:spcBef>
                <a:spcPts val="0"/>
              </a:spcBef>
              <a:spcAft>
                <a:spcPts val="200"/>
              </a:spcAft>
              <a:buClr>
                <a:schemeClr val="dk1"/>
              </a:buClr>
              <a:buSzPct val="45833"/>
              <a:buFont typeface="Arial"/>
              <a:buNone/>
            </a:pPr>
            <a:r>
              <a:rPr lang="en-US" sz="2400">
                <a:solidFill>
                  <a:schemeClr val="dk1"/>
                </a:solidFill>
                <a:latin typeface="Garamond"/>
                <a:ea typeface="Garamond"/>
                <a:cs typeface="Garamond"/>
                <a:sym typeface="Garamond"/>
              </a:rPr>
              <a:t>Any and all interested men should contact Connor Burke (cburke@pikapp.org) or Beau Samples (Bsamples@pikapp.org) with any questions about this amazing opportunity!</a:t>
            </a:r>
          </a:p>
          <a:p>
            <a:pPr marL="91440" marR="0" lvl="0" indent="35560" algn="l" rtl="0">
              <a:lnSpc>
                <a:spcPct val="90000"/>
              </a:lnSpc>
              <a:spcBef>
                <a:spcPts val="0"/>
              </a:spcBef>
              <a:spcAft>
                <a:spcPts val="200"/>
              </a:spcAft>
              <a:buClr>
                <a:schemeClr val="accent1"/>
              </a:buClr>
              <a:buFont typeface="Calibri"/>
              <a:buNone/>
            </a:pPr>
            <a:endParaRPr/>
          </a:p>
        </p:txBody>
      </p:sp>
    </p:spTree>
  </p:cSld>
  <p:clrMapOvr>
    <a:masterClrMapping/>
  </p:clrMapOvr>
  <p:transition spd="slow">
    <p:cut/>
  </p:transition>
</p:sld>
</file>

<file path=ppt/theme/theme1.xml><?xml version="1.0" encoding="utf-8"?>
<a:theme xmlns:a="http://schemas.openxmlformats.org/drawingml/2006/main" name="Retrospect">
  <a:themeElements>
    <a:clrScheme name="Retrospect">
      <a:dk1>
        <a:srgbClr val="000000"/>
      </a:dk1>
      <a:lt1>
        <a:srgbClr val="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837</Words>
  <Application>Microsoft Office PowerPoint</Application>
  <PresentationFormat>Widescreen</PresentationFormat>
  <Paragraphs>125</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Garamond</vt:lpstr>
      <vt:lpstr>Calibri</vt:lpstr>
      <vt:lpstr>Arial</vt:lpstr>
      <vt:lpstr>Retrospect</vt:lpstr>
      <vt:lpstr>PowerPoint Presentation</vt:lpstr>
      <vt:lpstr>The Office of Fraternity &amp; Sorority Life</vt:lpstr>
      <vt:lpstr>Our Greek Community</vt:lpstr>
      <vt:lpstr>Our Community Statistics </vt:lpstr>
      <vt:lpstr>Inclusivity Statement</vt:lpstr>
      <vt:lpstr>Eligibility Policy</vt:lpstr>
      <vt:lpstr>Important Things to Remember</vt:lpstr>
      <vt:lpstr>Interfraternity Council</vt:lpstr>
      <vt:lpstr>Pi Kappa Phi (An IFC Colony)</vt:lpstr>
      <vt:lpstr>Multicultural Greek Council</vt:lpstr>
      <vt:lpstr>Alpha Psi Lambda (A MGC Colony)</vt:lpstr>
      <vt:lpstr>Panhellenic Council </vt:lpstr>
      <vt:lpstr>Upcoming Fall Events</vt:lpstr>
      <vt:lpstr>Social Media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McPherrin</dc:creator>
  <cp:lastModifiedBy>Jessica McPherrin</cp:lastModifiedBy>
  <cp:revision>1</cp:revision>
  <dcterms:modified xsi:type="dcterms:W3CDTF">2015-10-12T16:51:40Z</dcterms:modified>
</cp:coreProperties>
</file>